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2" r:id="rId10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6CA7-0A36-402E-919A-9587D398C7F0}" type="datetimeFigureOut">
              <a:rPr lang="lt-LT" smtClean="0"/>
              <a:t>2018-03-08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0FCCA-8772-403C-9DAD-DCEC6DF6CE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98672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6CA7-0A36-402E-919A-9587D398C7F0}" type="datetimeFigureOut">
              <a:rPr lang="lt-LT" smtClean="0"/>
              <a:t>2018-03-08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0FCCA-8772-403C-9DAD-DCEC6DF6CE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45763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6CA7-0A36-402E-919A-9587D398C7F0}" type="datetimeFigureOut">
              <a:rPr lang="lt-LT" smtClean="0"/>
              <a:t>2018-03-08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0FCCA-8772-403C-9DAD-DCEC6DF6CE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67481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6CA7-0A36-402E-919A-9587D398C7F0}" type="datetimeFigureOut">
              <a:rPr lang="lt-LT" smtClean="0"/>
              <a:t>2018-03-08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C0FCCA-8772-403C-9DAD-DCEC6DF6CE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141468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6CA7-0A36-402E-919A-9587D398C7F0}" type="datetimeFigureOut">
              <a:rPr lang="lt-LT" smtClean="0"/>
              <a:t>2018-03-08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0FCCA-8772-403C-9DAD-DCEC6DF6CE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20842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6CA7-0A36-402E-919A-9587D398C7F0}" type="datetimeFigureOut">
              <a:rPr lang="lt-LT" smtClean="0"/>
              <a:t>2018-03-08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C0FCCA-8772-403C-9DAD-DCEC6DF6CE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682014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6CA7-0A36-402E-919A-9587D398C7F0}" type="datetimeFigureOut">
              <a:rPr lang="lt-LT" smtClean="0"/>
              <a:t>2018-03-08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C0FCCA-8772-403C-9DAD-DCEC6DF6CE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1256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6CA7-0A36-402E-919A-9587D398C7F0}" type="datetimeFigureOut">
              <a:rPr lang="lt-LT" smtClean="0"/>
              <a:t>2018-03-08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C0FCCA-8772-403C-9DAD-DCEC6DF6CE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38410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6CA7-0A36-402E-919A-9587D398C7F0}" type="datetimeFigureOut">
              <a:rPr lang="lt-LT" smtClean="0"/>
              <a:t>2018-03-08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0FCCA-8772-403C-9DAD-DCEC6DF6CE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828352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6CA7-0A36-402E-919A-9587D398C7F0}" type="datetimeFigureOut">
              <a:rPr lang="lt-LT" smtClean="0"/>
              <a:t>2018-03-08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0FCCA-8772-403C-9DAD-DCEC6DF6CE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055487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6CA7-0A36-402E-919A-9587D398C7F0}" type="datetimeFigureOut">
              <a:rPr lang="lt-LT" smtClean="0"/>
              <a:t>2018-03-08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0FCCA-8772-403C-9DAD-DCEC6DF6CE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1167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6CA7-0A36-402E-919A-9587D398C7F0}" type="datetimeFigureOut">
              <a:rPr lang="lt-LT" smtClean="0"/>
              <a:t>2018-03-08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0FCCA-8772-403C-9DAD-DCEC6DF6CE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705871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6CA7-0A36-402E-919A-9587D398C7F0}" type="datetimeFigureOut">
              <a:rPr lang="lt-LT" smtClean="0"/>
              <a:t>2018-03-08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C0FCCA-8772-403C-9DAD-DCEC6DF6CE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82796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6CA7-0A36-402E-919A-9587D398C7F0}" type="datetimeFigureOut">
              <a:rPr lang="lt-LT" smtClean="0"/>
              <a:t>2018-03-08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C0FCCA-8772-403C-9DAD-DCEC6DF6CE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34391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6CA7-0A36-402E-919A-9587D398C7F0}" type="datetimeFigureOut">
              <a:rPr lang="lt-LT" smtClean="0"/>
              <a:t>2018-03-08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C0FCCA-8772-403C-9DAD-DCEC6DF6CE76}" type="slidenum">
              <a:rPr lang="lt-LT" smtClean="0"/>
              <a:t>‹#›</a:t>
            </a:fld>
            <a:endParaRPr lang="lt-L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9112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6CA7-0A36-402E-919A-9587D398C7F0}" type="datetimeFigureOut">
              <a:rPr lang="lt-LT" smtClean="0"/>
              <a:t>2018-03-08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C0FCCA-8772-403C-9DAD-DCEC6DF6CE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540126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6CA7-0A36-402E-919A-9587D398C7F0}" type="datetimeFigureOut">
              <a:rPr lang="lt-LT" smtClean="0"/>
              <a:t>2018-03-08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C0FCCA-8772-403C-9DAD-DCEC6DF6CE76}" type="slidenum">
              <a:rPr lang="lt-LT" smtClean="0"/>
              <a:t>‹#›</a:t>
            </a:fld>
            <a:endParaRPr lang="lt-L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44210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6CA7-0A36-402E-919A-9587D398C7F0}" type="datetimeFigureOut">
              <a:rPr lang="lt-LT" smtClean="0"/>
              <a:t>2018-03-08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C0FCCA-8772-403C-9DAD-DCEC6DF6CE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344904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6CA7-0A36-402E-919A-9587D398C7F0}" type="datetimeFigureOut">
              <a:rPr lang="lt-LT" smtClean="0"/>
              <a:t>2018-03-08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0FCCA-8772-403C-9DAD-DCEC6DF6CE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635407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6CA7-0A36-402E-919A-9587D398C7F0}" type="datetimeFigureOut">
              <a:rPr lang="lt-LT" smtClean="0"/>
              <a:t>2018-03-08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0FCCA-8772-403C-9DAD-DCEC6DF6CE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12304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6CA7-0A36-402E-919A-9587D398C7F0}" type="datetimeFigureOut">
              <a:rPr lang="lt-LT" smtClean="0"/>
              <a:t>2018-03-08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0FCCA-8772-403C-9DAD-DCEC6DF6CE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31131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6CA7-0A36-402E-919A-9587D398C7F0}" type="datetimeFigureOut">
              <a:rPr lang="lt-LT" smtClean="0"/>
              <a:t>2018-03-08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0FCCA-8772-403C-9DAD-DCEC6DF6CE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10802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6CA7-0A36-402E-919A-9587D398C7F0}" type="datetimeFigureOut">
              <a:rPr lang="lt-LT" smtClean="0"/>
              <a:t>2018-03-08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0FCCA-8772-403C-9DAD-DCEC6DF6CE76}" type="slidenum">
              <a:rPr lang="lt-LT" smtClean="0"/>
              <a:t>‹#›</a:t>
            </a:fld>
            <a:endParaRPr lang="lt-L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6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6CA7-0A36-402E-919A-9587D398C7F0}" type="datetimeFigureOut">
              <a:rPr lang="lt-LT" smtClean="0"/>
              <a:t>2018-03-08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0FCCA-8772-403C-9DAD-DCEC6DF6CE76}" type="slidenum">
              <a:rPr lang="lt-LT" smtClean="0"/>
              <a:t>‹#›</a:t>
            </a:fld>
            <a:endParaRPr lang="lt-LT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159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6CA7-0A36-402E-919A-9587D398C7F0}" type="datetimeFigureOut">
              <a:rPr lang="lt-LT" smtClean="0"/>
              <a:t>2018-03-08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0FCCA-8772-403C-9DAD-DCEC6DF6CE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03902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6CA7-0A36-402E-919A-9587D398C7F0}" type="datetimeFigureOut">
              <a:rPr lang="lt-LT" smtClean="0"/>
              <a:t>2018-03-08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0FCCA-8772-403C-9DAD-DCEC6DF6CE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12769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6CA7-0A36-402E-919A-9587D398C7F0}" type="datetimeFigureOut">
              <a:rPr lang="lt-LT" smtClean="0"/>
              <a:t>2018-03-08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0FCCA-8772-403C-9DAD-DCEC6DF6CE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4267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42C6CA7-0A36-402E-919A-9587D398C7F0}" type="datetimeFigureOut">
              <a:rPr lang="lt-LT" smtClean="0"/>
              <a:t>2018-03-08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0FCCA-8772-403C-9DAD-DCEC6DF6CE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3643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C6CA7-0A36-402E-919A-9587D398C7F0}" type="datetimeFigureOut">
              <a:rPr lang="lt-LT" smtClean="0"/>
              <a:t>2018-03-08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C0FCCA-8772-403C-9DAD-DCEC6DF6CE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65165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9C81BA10-CAE4-499E-ABB6-60F632D395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lt-LT" dirty="0"/>
              <a:t>JDC etikos sistema</a:t>
            </a:r>
            <a:br>
              <a:rPr lang="lt-LT" dirty="0"/>
            </a:br>
            <a:r>
              <a:rPr lang="lt-LT" sz="3100" dirty="0"/>
              <a:t>Vidiniai mokymai</a:t>
            </a:r>
            <a:br>
              <a:rPr lang="lt-LT" sz="3100" dirty="0"/>
            </a:br>
            <a:r>
              <a:rPr lang="lt-LT" sz="3100" dirty="0"/>
              <a:t>2018-03-09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xmlns="" id="{259E81AA-113D-4315-912C-D5496A7F62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3B8F00A4-D320-4808-B69B-347BBB075F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78" b="12399"/>
          <a:stretch/>
        </p:blipFill>
        <p:spPr bwMode="auto">
          <a:xfrm>
            <a:off x="6536140" y="4777379"/>
            <a:ext cx="3644900" cy="150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5095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BBC9499B-AF42-4C49-96FE-3203C0A63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4000" dirty="0"/>
              <a:t>Etikos taisyklės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1CB5A3B4-35B0-46EB-A584-F305EEBA9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lt-LT" sz="3000" dirty="0"/>
              <a:t>Pagarbos žmogui principas</a:t>
            </a:r>
          </a:p>
          <a:p>
            <a:r>
              <a:rPr lang="lt-LT" sz="3000" dirty="0"/>
              <a:t>Teisingumo principas</a:t>
            </a:r>
          </a:p>
          <a:p>
            <a:r>
              <a:rPr lang="lt-LT" sz="3000" dirty="0"/>
              <a:t>Nesavanaudiškumo principas</a:t>
            </a:r>
          </a:p>
          <a:p>
            <a:r>
              <a:rPr lang="lt-LT" sz="3000" dirty="0"/>
              <a:t>Padorumo principas</a:t>
            </a:r>
          </a:p>
          <a:p>
            <a:r>
              <a:rPr lang="lt-LT" sz="3000" dirty="0"/>
              <a:t>Nešališkumo principas</a:t>
            </a:r>
          </a:p>
          <a:p>
            <a:r>
              <a:rPr lang="lt-LT" sz="3000" dirty="0"/>
              <a:t>Atsakomybės principas</a:t>
            </a:r>
          </a:p>
          <a:p>
            <a:r>
              <a:rPr lang="lt-LT" sz="3000" dirty="0"/>
              <a:t>Viešumo principas</a:t>
            </a:r>
          </a:p>
          <a:p>
            <a:r>
              <a:rPr lang="lt-LT" sz="3000" dirty="0" err="1"/>
              <a:t>Pavyzdingumo</a:t>
            </a:r>
            <a:r>
              <a:rPr lang="lt-LT" sz="3000" dirty="0"/>
              <a:t> principas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846187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EAB4D6EC-C089-4945-ACDA-A096BF6B443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279775" y="2511188"/>
            <a:ext cx="8912225" cy="2442948"/>
          </a:xfrm>
        </p:spPr>
        <p:txBody>
          <a:bodyPr>
            <a:normAutofit/>
          </a:bodyPr>
          <a:lstStyle/>
          <a:p>
            <a:r>
              <a:rPr lang="lt-LT" sz="5400" dirty="0"/>
              <a:t>Etikos kodeksas</a:t>
            </a:r>
          </a:p>
        </p:txBody>
      </p:sp>
    </p:spTree>
    <p:extLst>
      <p:ext uri="{BB962C8B-B14F-4D97-AF65-F5344CB8AC3E}">
        <p14:creationId xmlns:p14="http://schemas.microsoft.com/office/powerpoint/2010/main" val="2886414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089943FB-1582-4FB3-A4E4-9EFBFED2A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4000" dirty="0"/>
              <a:t>Apgaulės ir korupcijos prevencijos programa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E17A23C0-0403-42BF-9E89-87F267077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2800" dirty="0"/>
              <a:t>KORUPCIJOS PRIELAIDŲ ANALIZĖ</a:t>
            </a:r>
          </a:p>
          <a:p>
            <a:r>
              <a:rPr lang="lt-LT" sz="2800" dirty="0"/>
              <a:t>GALIMOS KORUPCIJOS PASĖKMĖS</a:t>
            </a:r>
          </a:p>
          <a:p>
            <a:r>
              <a:rPr lang="lt-LT" sz="2800" dirty="0"/>
              <a:t>KORUPCIJOS PREVENCIJOS TIKSLAI IR UŽDAVINIAI</a:t>
            </a:r>
          </a:p>
          <a:p>
            <a:r>
              <a:rPr lang="lt-LT" sz="2800" dirty="0"/>
              <a:t>PROGRAMOS ĮGYVENDINIMAS</a:t>
            </a:r>
          </a:p>
          <a:p>
            <a:r>
              <a:rPr lang="lt-LT" sz="2800" dirty="0"/>
              <a:t>VERTINIMO KRITERIJAI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293689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98DA8DC5-A875-4C17-A727-F446169EB94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279775" y="2524836"/>
            <a:ext cx="8912225" cy="2715904"/>
          </a:xfrm>
        </p:spPr>
        <p:txBody>
          <a:bodyPr>
            <a:noAutofit/>
          </a:bodyPr>
          <a:lstStyle/>
          <a:p>
            <a:r>
              <a:rPr lang="lt-LT" sz="4800" dirty="0"/>
              <a:t>Apgaulės ir korupcijos prevencijos priemonių planas</a:t>
            </a:r>
          </a:p>
        </p:txBody>
      </p:sp>
    </p:spTree>
    <p:extLst>
      <p:ext uri="{BB962C8B-B14F-4D97-AF65-F5344CB8AC3E}">
        <p14:creationId xmlns:p14="http://schemas.microsoft.com/office/powerpoint/2010/main" val="166293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7389FADC-31D8-46C5-89A7-D054B2370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4000" dirty="0"/>
              <a:t>Darbo tvarkos taisyklės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4B97384D-2AC6-46A7-8477-F136F66FA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lt-LT" sz="2600" dirty="0"/>
              <a:t>DARBO SUTARTIES SUDARYMAS, KEITIMAS, NUTRAUKIMAS</a:t>
            </a:r>
          </a:p>
          <a:p>
            <a:r>
              <a:rPr lang="lt-LT" sz="2600" dirty="0"/>
              <a:t>KOMANDIRUOTŲ DARBUOTOJŲ DARBO SANTYKIŲ YPATUMAI</a:t>
            </a:r>
          </a:p>
          <a:p>
            <a:r>
              <a:rPr lang="lt-LT" sz="2600" dirty="0"/>
              <a:t>DARBO LAIKAS</a:t>
            </a:r>
          </a:p>
          <a:p>
            <a:r>
              <a:rPr lang="lt-LT" sz="2600" dirty="0"/>
              <a:t>POILSIO LAIKAS</a:t>
            </a:r>
          </a:p>
          <a:p>
            <a:r>
              <a:rPr lang="lt-LT" sz="2600" dirty="0"/>
              <a:t>DARBO UŽMOKESTIS</a:t>
            </a:r>
          </a:p>
          <a:p>
            <a:r>
              <a:rPr lang="lt-LT" sz="2600" dirty="0"/>
              <a:t>SKATINIMAS IR ATSAKOMYBĖ</a:t>
            </a:r>
          </a:p>
          <a:p>
            <a:r>
              <a:rPr lang="pt-BR" sz="2600" dirty="0"/>
              <a:t>PAGRINDINĖS DARBUOTOJO IR DARBDAVIO TEISĖS IR PAREIGOS</a:t>
            </a:r>
            <a:endParaRPr lang="lt-LT" sz="2600" dirty="0"/>
          </a:p>
          <a:p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340877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4000" dirty="0"/>
              <a:t>Darbo tvarkos taisyklės</a:t>
            </a:r>
            <a:endParaRPr lang="en-US" sz="40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lt-LT" sz="2400" dirty="0"/>
              <a:t>ŽALOS ATLYGINIMAS</a:t>
            </a:r>
          </a:p>
          <a:p>
            <a:r>
              <a:rPr lang="lt-LT" sz="2400" dirty="0"/>
              <a:t>DARBUOTOJŲ SAUGA IR SVEIKATA</a:t>
            </a:r>
          </a:p>
          <a:p>
            <a:r>
              <a:rPr lang="lt-LT" sz="2400" dirty="0"/>
              <a:t>BENDRIEJI VIDAUS TVARKOS REIKALAVIMAI</a:t>
            </a:r>
          </a:p>
          <a:p>
            <a:r>
              <a:rPr lang="lt-LT" sz="2400" dirty="0"/>
              <a:t>DARBUOTOJŲ ATSAKOMYBĖ UŽ DARBO TAISYKLIŲ NESILAIKYMĄ</a:t>
            </a:r>
          </a:p>
          <a:p>
            <a:r>
              <a:rPr lang="lt-LT" sz="2400" dirty="0"/>
              <a:t>SVEIKATOS TIKRINIMAS</a:t>
            </a:r>
          </a:p>
          <a:p>
            <a:r>
              <a:rPr lang="lt-LT" sz="2400" dirty="0"/>
              <a:t>KONFIDENCIALI INFORMACIJA</a:t>
            </a:r>
          </a:p>
          <a:p>
            <a:r>
              <a:rPr lang="lt-LT" sz="2400" dirty="0"/>
              <a:t>JAUNUOLIŲ DIENOS CENTRO DARBUOTOJŲ VEIKSMAI LANKYTOJUI SUSIRGUS AR PATYRUS TRAUMĄ</a:t>
            </a:r>
            <a:endParaRPr lang="lt-LT" sz="2400" dirty="0"/>
          </a:p>
        </p:txBody>
      </p:sp>
    </p:spTree>
    <p:extLst>
      <p:ext uri="{BB962C8B-B14F-4D97-AF65-F5344CB8AC3E}">
        <p14:creationId xmlns:p14="http://schemas.microsoft.com/office/powerpoint/2010/main" val="2889649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0A2030B1-6105-4BDD-8B3B-8AFCEEDED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4000" dirty="0"/>
              <a:t>Apklausos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1A5EE824-0079-4A77-812E-450E6B850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2400" dirty="0"/>
              <a:t>Etika JDC apklausa</a:t>
            </a:r>
          </a:p>
          <a:p>
            <a:r>
              <a:rPr lang="lt-LT" sz="2400" dirty="0"/>
              <a:t>Antikorupcinio pobūdžio anketa darbuotojams</a:t>
            </a:r>
          </a:p>
          <a:p>
            <a:r>
              <a:rPr lang="lt-LT" sz="2400" dirty="0"/>
              <a:t>Gero elgesio patarėjas (lengvai skaitoma kalba)</a:t>
            </a:r>
          </a:p>
        </p:txBody>
      </p:sp>
    </p:spTree>
    <p:extLst>
      <p:ext uri="{BB962C8B-B14F-4D97-AF65-F5344CB8AC3E}">
        <p14:creationId xmlns:p14="http://schemas.microsoft.com/office/powerpoint/2010/main" val="1870631968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Šnabždesys">
  <a:themeElements>
    <a:clrScheme name="Šnabždesys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Šnabždesys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Šnabždesys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TM02900771[[fn=Dalis]]</Template>
  <TotalTime>27</TotalTime>
  <Words>130</Words>
  <Application>Microsoft Office PowerPoint</Application>
  <PresentationFormat>Plačiaekranė</PresentationFormat>
  <Paragraphs>38</Paragraphs>
  <Slides>8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6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Wingdings 2</vt:lpstr>
      <vt:lpstr>Wingdings 3</vt:lpstr>
      <vt:lpstr>HDOfficeLightV0</vt:lpstr>
      <vt:lpstr>Šnabždesys</vt:lpstr>
      <vt:lpstr>JDC etikos sistema Vidiniai mokymai 2018-03-09</vt:lpstr>
      <vt:lpstr>Etikos taisyklės</vt:lpstr>
      <vt:lpstr>Etikos kodeksas</vt:lpstr>
      <vt:lpstr>Apgaulės ir korupcijos prevencijos programa</vt:lpstr>
      <vt:lpstr>Apgaulės ir korupcijos prevencijos priemonių planas</vt:lpstr>
      <vt:lpstr>Darbo tvarkos taisyklės</vt:lpstr>
      <vt:lpstr>Darbo tvarkos taisyklės</vt:lpstr>
      <vt:lpstr>Apklausos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JDC etikos sistema Vidiniai mokymai 2018-03-09</dc:title>
  <dc:creator>Vartotojas</dc:creator>
  <cp:lastModifiedBy>Toshiba</cp:lastModifiedBy>
  <cp:revision>9</cp:revision>
  <dcterms:created xsi:type="dcterms:W3CDTF">2018-03-08T11:27:18Z</dcterms:created>
  <dcterms:modified xsi:type="dcterms:W3CDTF">2018-03-08T18:53:15Z</dcterms:modified>
</cp:coreProperties>
</file>