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-102" y="-3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B9E6-FA20-44D2-91A0-A0A802C5E4D7}" type="datetimeFigureOut">
              <a:rPr lang="lt-LT" smtClean="0"/>
              <a:pPr/>
              <a:t>2018-03-09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0BE712A-3AC2-43C3-8F90-144E3033F993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397066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B9E6-FA20-44D2-91A0-A0A802C5E4D7}" type="datetimeFigureOut">
              <a:rPr lang="lt-LT" smtClean="0"/>
              <a:pPr/>
              <a:t>2018-03-09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BE712A-3AC2-43C3-8F90-144E3033F993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577563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B9E6-FA20-44D2-91A0-A0A802C5E4D7}" type="datetimeFigureOut">
              <a:rPr lang="lt-LT" smtClean="0"/>
              <a:pPr/>
              <a:t>2018-03-09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BE712A-3AC2-43C3-8F90-144E3033F993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15601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B9E6-FA20-44D2-91A0-A0A802C5E4D7}" type="datetimeFigureOut">
              <a:rPr lang="lt-LT" smtClean="0"/>
              <a:pPr/>
              <a:t>2018-03-09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BE712A-3AC2-43C3-8F90-144E3033F993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1603074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B9E6-FA20-44D2-91A0-A0A802C5E4D7}" type="datetimeFigureOut">
              <a:rPr lang="lt-LT" smtClean="0"/>
              <a:pPr/>
              <a:t>2018-03-09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BE712A-3AC2-43C3-8F90-144E3033F993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512288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B9E6-FA20-44D2-91A0-A0A802C5E4D7}" type="datetimeFigureOut">
              <a:rPr lang="lt-LT" smtClean="0"/>
              <a:pPr/>
              <a:t>2018-03-09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BE712A-3AC2-43C3-8F90-144E3033F993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18890451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B9E6-FA20-44D2-91A0-A0A802C5E4D7}" type="datetimeFigureOut">
              <a:rPr lang="lt-LT" smtClean="0"/>
              <a:pPr/>
              <a:t>2018-03-09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712A-3AC2-43C3-8F90-144E3033F993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846835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B9E6-FA20-44D2-91A0-A0A802C5E4D7}" type="datetimeFigureOut">
              <a:rPr lang="lt-LT" smtClean="0"/>
              <a:pPr/>
              <a:t>2018-03-09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712A-3AC2-43C3-8F90-144E3033F993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829202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B9E6-FA20-44D2-91A0-A0A802C5E4D7}" type="datetimeFigureOut">
              <a:rPr lang="lt-LT" smtClean="0"/>
              <a:pPr/>
              <a:t>2018-03-09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712A-3AC2-43C3-8F90-144E3033F993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1490312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B9E6-FA20-44D2-91A0-A0A802C5E4D7}" type="datetimeFigureOut">
              <a:rPr lang="lt-LT" smtClean="0"/>
              <a:pPr/>
              <a:t>2018-03-09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BE712A-3AC2-43C3-8F90-144E3033F993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174693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B9E6-FA20-44D2-91A0-A0A802C5E4D7}" type="datetimeFigureOut">
              <a:rPr lang="lt-LT" smtClean="0"/>
              <a:pPr/>
              <a:t>2018-03-09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0BE712A-3AC2-43C3-8F90-144E3033F993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28827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B9E6-FA20-44D2-91A0-A0A802C5E4D7}" type="datetimeFigureOut">
              <a:rPr lang="lt-LT" smtClean="0"/>
              <a:pPr/>
              <a:t>2018-03-09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0BE712A-3AC2-43C3-8F90-144E3033F993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105247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B9E6-FA20-44D2-91A0-A0A802C5E4D7}" type="datetimeFigureOut">
              <a:rPr lang="lt-LT" smtClean="0"/>
              <a:pPr/>
              <a:t>2018-03-09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712A-3AC2-43C3-8F90-144E3033F993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26383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B9E6-FA20-44D2-91A0-A0A802C5E4D7}" type="datetimeFigureOut">
              <a:rPr lang="lt-LT" smtClean="0"/>
              <a:pPr/>
              <a:t>2018-03-09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712A-3AC2-43C3-8F90-144E3033F993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238664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B9E6-FA20-44D2-91A0-A0A802C5E4D7}" type="datetimeFigureOut">
              <a:rPr lang="lt-LT" smtClean="0"/>
              <a:pPr/>
              <a:t>2018-03-09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712A-3AC2-43C3-8F90-144E3033F993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959100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B9E6-FA20-44D2-91A0-A0A802C5E4D7}" type="datetimeFigureOut">
              <a:rPr lang="lt-LT" smtClean="0"/>
              <a:pPr/>
              <a:t>2018-03-09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BE712A-3AC2-43C3-8F90-144E3033F993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1933715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CB9E6-FA20-44D2-91A0-A0A802C5E4D7}" type="datetimeFigureOut">
              <a:rPr lang="lt-LT" smtClean="0"/>
              <a:pPr/>
              <a:t>2018-03-09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0BE712A-3AC2-43C3-8F90-144E3033F993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24543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  <p:sldLayoutId id="2147483864" r:id="rId13"/>
    <p:sldLayoutId id="2147483865" r:id="rId14"/>
    <p:sldLayoutId id="2147483866" r:id="rId15"/>
    <p:sldLayoutId id="214748386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650RQmbcbY" TargetMode="External"/><Relationship Id="rId2" Type="http://schemas.openxmlformats.org/officeDocument/2006/relationships/hyperlink" Target="https://www.youtube.com/watch?v=x_R9hO7vh1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vadinimas 3">
            <a:extLst>
              <a:ext uri="{FF2B5EF4-FFF2-40B4-BE49-F238E27FC236}">
                <a16:creationId xmlns="" xmlns:a16="http://schemas.microsoft.com/office/drawing/2014/main" id="{7C030F01-672D-4F5A-86DE-98C4587C27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85801"/>
            <a:ext cx="9144000" cy="2570162"/>
          </a:xfrm>
        </p:spPr>
        <p:txBody>
          <a:bodyPr>
            <a:normAutofit/>
          </a:bodyPr>
          <a:lstStyle/>
          <a:p>
            <a:pPr algn="ctr"/>
            <a:r>
              <a:rPr lang="lt-LT" sz="4000" b="1" dirty="0"/>
              <a:t>Jaunuolių dienos </a:t>
            </a:r>
            <a:r>
              <a:rPr lang="lt-LT" sz="4000" b="1" dirty="0" smtClean="0"/>
              <a:t>centro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paslaug</a:t>
            </a:r>
            <a:r>
              <a:rPr lang="lt-LT" sz="4000" b="1" dirty="0" smtClean="0"/>
              <a:t>ų gavėjų </a:t>
            </a:r>
            <a:r>
              <a:rPr lang="lt-LT" sz="4000" b="1" dirty="0"/>
              <a:t>teisės</a:t>
            </a:r>
            <a:r>
              <a:rPr lang="lt-LT" dirty="0"/>
              <a:t/>
            </a:r>
            <a:br>
              <a:rPr lang="lt-LT" dirty="0"/>
            </a:br>
            <a:r>
              <a:rPr lang="lt-LT" sz="3200" dirty="0"/>
              <a:t>Vidiniai mokymai</a:t>
            </a:r>
            <a:br>
              <a:rPr lang="lt-LT" sz="3200" dirty="0"/>
            </a:br>
            <a:r>
              <a:rPr lang="lt-LT" sz="3200" dirty="0"/>
              <a:t>2018-03-09</a:t>
            </a:r>
          </a:p>
        </p:txBody>
      </p:sp>
      <p:sp>
        <p:nvSpPr>
          <p:cNvPr id="5" name="Antrinis pavadinimas 4">
            <a:extLst>
              <a:ext uri="{FF2B5EF4-FFF2-40B4-BE49-F238E27FC236}">
                <a16:creationId xmlns="" xmlns:a16="http://schemas.microsoft.com/office/drawing/2014/main" id="{0E8D76F8-2759-4BE7-A419-AA63981586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6" name="Picture 4">
            <a:extLst>
              <a:ext uri="{FF2B5EF4-FFF2-40B4-BE49-F238E27FC236}">
                <a16:creationId xmlns="" xmlns:a16="http://schemas.microsoft.com/office/drawing/2014/main" id="{9500E819-D488-4568-BC88-A2EA3DC4F8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1078" b="12399"/>
          <a:stretch/>
        </p:blipFill>
        <p:spPr bwMode="auto">
          <a:xfrm>
            <a:off x="4038600" y="3675539"/>
            <a:ext cx="3644900" cy="150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3573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vadinimas 5">
            <a:extLst>
              <a:ext uri="{FF2B5EF4-FFF2-40B4-BE49-F238E27FC236}">
                <a16:creationId xmlns="" xmlns:a16="http://schemas.microsoft.com/office/drawing/2014/main" id="{51ADF152-7DC2-42E1-B752-38387A3E5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6248"/>
            <a:ext cx="10515600" cy="1397952"/>
          </a:xfrm>
        </p:spPr>
        <p:txBody>
          <a:bodyPr>
            <a:normAutofit fontScale="90000"/>
          </a:bodyPr>
          <a:lstStyle/>
          <a:p>
            <a:pPr algn="ctr"/>
            <a:r>
              <a:rPr lang="lt-LT" b="1" dirty="0"/>
              <a:t>JDC paslaugų gavėjų teisės ir pareigos lengvai skaitoma kalba</a:t>
            </a:r>
            <a:r>
              <a:rPr lang="lt-LT" dirty="0"/>
              <a:t/>
            </a:r>
            <a:br>
              <a:rPr lang="lt-LT" dirty="0"/>
            </a:br>
            <a:endParaRPr lang="lt-LT" dirty="0"/>
          </a:p>
        </p:txBody>
      </p:sp>
      <p:pic>
        <p:nvPicPr>
          <p:cNvPr id="4" name="Turinio vietos rezervavimo ženklas 3" descr="Susijęs vaizdas">
            <a:extLst>
              <a:ext uri="{FF2B5EF4-FFF2-40B4-BE49-F238E27FC236}">
                <a16:creationId xmlns="" xmlns:a16="http://schemas.microsoft.com/office/drawing/2014/main" id="{0C926BC0-16FD-4636-AE94-A7874A71825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363808" y="2133600"/>
            <a:ext cx="5366210" cy="37782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Lentelė 1">
            <a:extLst>
              <a:ext uri="{FF2B5EF4-FFF2-40B4-BE49-F238E27FC236}">
                <a16:creationId xmlns="" xmlns:a16="http://schemas.microsoft.com/office/drawing/2014/main" id="{3721070A-DEE5-46B9-82F8-FD4BF68345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77705475"/>
              </p:ext>
            </p:extLst>
          </p:nvPr>
        </p:nvGraphicFramePr>
        <p:xfrm>
          <a:off x="2997200" y="5167312"/>
          <a:ext cx="4102100" cy="1234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02100">
                  <a:extLst>
                    <a:ext uri="{9D8B030D-6E8A-4147-A177-3AD203B41FA5}">
                      <a16:colId xmlns="" xmlns:a16="http://schemas.microsoft.com/office/drawing/2014/main" val="703763747"/>
                    </a:ext>
                  </a:extLst>
                </a:gridCol>
              </a:tblGrid>
              <a:tr h="8747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Smurtas – netinkamas elgesys,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kuriuo sužeidi arba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įžeidi kitą žmogų.</a:t>
                      </a:r>
                      <a:endParaRPr lang="lt-L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="" xmlns:a16="http://schemas.microsoft.com/office/drawing/2014/main" val="1240946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5973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vadinimas 3">
            <a:extLst>
              <a:ext uri="{FF2B5EF4-FFF2-40B4-BE49-F238E27FC236}">
                <a16:creationId xmlns="" xmlns:a16="http://schemas.microsoft.com/office/drawing/2014/main" id="{5D0DC5CF-4FFC-44DF-803E-CE2F2C4C6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sz="4000" b="1" dirty="0"/>
              <a:t>VIDAUS TVARKOS TAISYKLĖS LANKYTOJAMS (Tėvams, globėjams)</a:t>
            </a:r>
          </a:p>
        </p:txBody>
      </p:sp>
      <p:sp>
        <p:nvSpPr>
          <p:cNvPr id="5" name="Turinio vietos rezervavimo ženklas 4">
            <a:extLst>
              <a:ext uri="{FF2B5EF4-FFF2-40B4-BE49-F238E27FC236}">
                <a16:creationId xmlns="" xmlns:a16="http://schemas.microsoft.com/office/drawing/2014/main" id="{EB008C98-50B7-49DE-801C-F93B35B52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2800" dirty="0"/>
              <a:t>LANKYTOJO (TĖVŲ, GLOBĖJŲ) TEISĖS</a:t>
            </a:r>
          </a:p>
          <a:p>
            <a:r>
              <a:rPr lang="lt-LT" sz="2800" dirty="0"/>
              <a:t>LANKYTOJO (TĖVŲ, GLOBĖJŲ) PAREIGOS</a:t>
            </a:r>
          </a:p>
          <a:p>
            <a:r>
              <a:rPr lang="lt-LT" sz="2800" dirty="0"/>
              <a:t>LANKYTOJŲ, KURIE NAUDOJASI JDC AUTOBUSU, PAREIGOS </a:t>
            </a:r>
          </a:p>
          <a:p>
            <a:r>
              <a:rPr lang="lt-LT" sz="2800" dirty="0"/>
              <a:t>BAIGIAMOSIOS NUOSTATOS</a:t>
            </a:r>
          </a:p>
        </p:txBody>
      </p:sp>
    </p:spTree>
    <p:extLst>
      <p:ext uri="{BB962C8B-B14F-4D97-AF65-F5344CB8AC3E}">
        <p14:creationId xmlns:p14="http://schemas.microsoft.com/office/powerpoint/2010/main" xmlns="" val="304697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vadinimas 3">
            <a:extLst>
              <a:ext uri="{FF2B5EF4-FFF2-40B4-BE49-F238E27FC236}">
                <a16:creationId xmlns="" xmlns:a16="http://schemas.microsoft.com/office/drawing/2014/main" id="{042E5ADA-632C-415D-B3C6-99869DCDC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70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lt-LT" sz="4000" b="1" dirty="0"/>
              <a:t>VYKDOMOS PASDLAUGŲ GAVĖJŲ APKLAUSOS</a:t>
            </a:r>
          </a:p>
        </p:txBody>
      </p:sp>
      <p:sp>
        <p:nvSpPr>
          <p:cNvPr id="5" name="Turinio vietos rezervavimo ženklas 4">
            <a:extLst>
              <a:ext uri="{FF2B5EF4-FFF2-40B4-BE49-F238E27FC236}">
                <a16:creationId xmlns="" xmlns:a16="http://schemas.microsoft.com/office/drawing/2014/main" id="{EBD00101-9E5B-4F47-AD22-1A63A9E94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2800" dirty="0"/>
              <a:t>Apklausa apie mano teises</a:t>
            </a:r>
          </a:p>
          <a:p>
            <a:r>
              <a:rPr lang="lt-LT" sz="2800" dirty="0"/>
              <a:t>Apklausos Mano Teisės rezultatai 17</a:t>
            </a:r>
          </a:p>
          <a:p>
            <a:r>
              <a:rPr lang="lt-LT" sz="2800" dirty="0"/>
              <a:t>E-anketa pasitikrinimui</a:t>
            </a:r>
          </a:p>
        </p:txBody>
      </p:sp>
    </p:spTree>
    <p:extLst>
      <p:ext uri="{BB962C8B-B14F-4D97-AF65-F5344CB8AC3E}">
        <p14:creationId xmlns:p14="http://schemas.microsoft.com/office/powerpoint/2010/main" xmlns="" val="230644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vadinimas 3">
            <a:extLst>
              <a:ext uri="{FF2B5EF4-FFF2-40B4-BE49-F238E27FC236}">
                <a16:creationId xmlns="" xmlns:a16="http://schemas.microsoft.com/office/drawing/2014/main" id="{440478A4-AFE3-4D0A-8527-DB70DBB68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4000" b="1" dirty="0"/>
              <a:t>Vizuali mokymosi medžiaga paslaugų gavėjams</a:t>
            </a:r>
          </a:p>
        </p:txBody>
      </p:sp>
      <p:sp>
        <p:nvSpPr>
          <p:cNvPr id="5" name="Turinio vietos rezervavimo ženklas 4">
            <a:extLst>
              <a:ext uri="{FF2B5EF4-FFF2-40B4-BE49-F238E27FC236}">
                <a16:creationId xmlns="" xmlns:a16="http://schemas.microsoft.com/office/drawing/2014/main" id="{DD528B19-6983-4564-B189-43F472BCF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dirty="0">
                <a:hlinkClick r:id="rId2"/>
              </a:rPr>
              <a:t>https://www.youtube.com/watch?v=x_R9hO7vh1k</a:t>
            </a:r>
            <a:r>
              <a:rPr lang="lt-LT" dirty="0"/>
              <a:t> (pasimatymas)</a:t>
            </a:r>
          </a:p>
          <a:p>
            <a:r>
              <a:rPr lang="lt-LT" dirty="0">
                <a:hlinkClick r:id="rId3"/>
              </a:rPr>
              <a:t>https://www.youtube.com/watch?v=R650RQmbcbY</a:t>
            </a:r>
            <a:r>
              <a:rPr lang="lt-LT" dirty="0"/>
              <a:t> (mano pinigai)</a:t>
            </a:r>
          </a:p>
          <a:p>
            <a:endParaRPr lang="lt-LT" dirty="0"/>
          </a:p>
          <a:p>
            <a:pPr marL="0" indent="0">
              <a:buNone/>
            </a:pPr>
            <a:r>
              <a:rPr lang="lt-LT" sz="4000" b="1" dirty="0">
                <a:latin typeface="+mj-lt"/>
                <a:ea typeface="+mj-ea"/>
                <a:cs typeface="+mj-cs"/>
              </a:rPr>
              <a:t>Teisų gynimo istorijos:</a:t>
            </a:r>
          </a:p>
          <a:p>
            <a:r>
              <a:rPr lang="lt-LT" sz="2800" dirty="0"/>
              <a:t>Mūsų istorija</a:t>
            </a:r>
          </a:p>
          <a:p>
            <a:r>
              <a:rPr lang="lt-LT" sz="2800" dirty="0"/>
              <a:t>JDC paklausimas dėl galimos diskriminacijos</a:t>
            </a:r>
          </a:p>
          <a:p>
            <a:r>
              <a:rPr lang="lt-LT" sz="2800" dirty="0"/>
              <a:t>Lygių galimybių kontrolieriaus tarnybos atsakymas </a:t>
            </a:r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316089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nabždesys">
  <a:themeElements>
    <a:clrScheme name="Šnabždesys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Šnabždesys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Šnabždesys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47</TotalTime>
  <Words>110</Words>
  <Application>Microsoft Office PowerPoint</Application>
  <PresentationFormat>Pasirinktinai</PresentationFormat>
  <Paragraphs>22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5</vt:i4>
      </vt:variant>
    </vt:vector>
  </HeadingPairs>
  <TitlesOfParts>
    <vt:vector size="6" baseType="lpstr">
      <vt:lpstr>Šnabždesys</vt:lpstr>
      <vt:lpstr>Jaunuolių dienos centro paslaugų gavėjų teisės Vidiniai mokymai 2018-03-09</vt:lpstr>
      <vt:lpstr>JDC paslaugų gavėjų teisės ir pareigos lengvai skaitoma kalba </vt:lpstr>
      <vt:lpstr>VIDAUS TVARKOS TAISYKLĖS LANKYTOJAMS (Tėvams, globėjams)</vt:lpstr>
      <vt:lpstr>VYKDOMOS PASDLAUGŲ GAVĖJŲ APKLAUSOS</vt:lpstr>
      <vt:lpstr>Vizuali mokymosi medžiaga paslaugų gavėjams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Jaunuolių dienos centro teisės Vidiniai mokymai 2018-03-09</dc:title>
  <dc:creator>Vartotojas</dc:creator>
  <cp:lastModifiedBy>useris</cp:lastModifiedBy>
  <cp:revision>8</cp:revision>
  <dcterms:created xsi:type="dcterms:W3CDTF">2018-03-01T06:32:25Z</dcterms:created>
  <dcterms:modified xsi:type="dcterms:W3CDTF">2018-03-09T06:11:38Z</dcterms:modified>
</cp:coreProperties>
</file>