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4" r:id="rId2"/>
    <p:sldId id="257" r:id="rId3"/>
    <p:sldId id="259" r:id="rId4"/>
    <p:sldId id="258" r:id="rId5"/>
    <p:sldId id="263" r:id="rId6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0B60-C7D5-4690-BF59-52EE15C82F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F76EC1-C890-45AE-9605-B1D3488AA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BEA618-D65D-4FE3-A881-312099B5A8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C5CE4-A118-4E06-BE9E-0BEB7CFE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78965-82DA-4CCD-9245-8A34A63F8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625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5F1A6-078D-44BB-B87A-10C6C90F2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4A2E04-E815-4533-A12C-BC78A4BFD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F59652-AB5B-40A2-A094-8128BF764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24F7D-DB04-424B-8683-6F0094B9C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830AE-66E1-42C7-A29C-022EABD4C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801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6A584D-991F-4905-8939-468BCD738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BB8262-7AE0-4476-80B7-2425951B1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DACCD-95C7-4420-8254-348E620A2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6F178-2A07-49B8-B862-FD70FB6E9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D2E6F-9783-4D8A-9CA7-101C8ED2E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A641-561D-4615-B566-3E6211E46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24039-510E-4324-BCD8-37F6B8FE4F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748CB-E5B0-43DF-9205-21815E10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7D9A9-E26E-4E24-A7AE-D92FF51CA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E5F71-6FDB-4738-B818-3170D12E0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8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C181-76B0-4A54-945B-3AB13908F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2A555A-3AC4-49ED-A69F-DC518B282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A1C74-67EC-48BE-9FB0-AF7EF6473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B1CA7-555C-4254-BC46-130D22D18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E082D-940A-4612-8248-3F9B4DC04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732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11FA3-21F0-42A4-8E9C-7B9FF6F8B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BF68A-B3CE-4159-BAE8-E48915285C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6D9B5-2B3A-45B3-9D71-61BB0E73A4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D0D42-D2F9-43E3-A2D5-343FB2371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A77DE7-BDA7-482F-B6D2-869343C9C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380486-3DA3-4223-B972-8405EFF44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0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9DC50-734A-4CB4-B602-7BB0CD764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6177E7-54BF-4121-A3D1-122CF1360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F2E0EE-20CA-4F0B-A81E-B2AE4FC78C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8B46F6-4A76-4DBA-BBD9-07215D3AC4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CC067A-A409-4F7F-9D54-700F637FD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832309-A181-4D62-A584-023F9A8F5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B88E03-6BDA-4AAF-A787-10A1114E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C1710-DE0D-48B2-A100-7B7820F6E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4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767A7-8E1D-4C61-8A43-E51C903E1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333765-C84A-4F16-88E0-62FB2B2FB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010A39-AA3E-4D01-94AC-CA3554CC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381AD2-C305-435C-AB60-B0EB77D85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54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80D90-FAEE-4B4B-AAF9-05B75C47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F175B6-09DC-4A0F-ABC3-5BC7388C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09EC8-CAA9-4A4F-AE2A-7EEF102AA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53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C2BC3-63BF-4131-BC82-B61BBFA86C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EDAB8-E3F9-4E35-94FF-C7FBADA2B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89D452-9F8D-4E4D-870A-F74D3F6A02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7E7DB-87C0-4ACC-B964-A1D69B0FC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21899D-8586-408B-9523-DAB2977D4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8EB23-C462-4419-8615-5C7DAA143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94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D7EE2-1B85-4116-82FF-92A9ECAA3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0D6D6-A294-4486-95D1-ABC59CCA7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E06A4B-B65E-40B6-B5D0-ECFF77BE3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758CFF-6E81-4643-A1D4-2795BEB7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F98531-7226-4384-AB21-1215DFF05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E16AD-D5F9-488A-8270-AFB6FF5A2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79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78AE5D-D230-4E5D-9D12-1A7455CAC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t-L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C7B4D-C93C-43E2-9831-E9FE0B551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t-L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48ABFE-423B-400E-9495-8227CF98B7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F0C35-1B3E-4E50-AB47-0E30E192569B}" type="datetimeFigureOut">
              <a:rPr lang="en-US" smtClean="0"/>
              <a:t>5/7/2018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216F12-1463-450A-B489-02D804CA28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182822-6E76-446B-82E1-7681B240B7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66BC7-0DD4-4883-8891-F73F610BC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637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dienos_centras@hotmail.com" TargetMode="External"/><Relationship Id="rId2" Type="http://schemas.openxmlformats.org/officeDocument/2006/relationships/hyperlink" Target="http://pjdc.lt/e-skundas-ir-e-pagyrima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5DA7EFB-6789-471D-9D15-86F0A1E7731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01040" y="404814"/>
            <a:ext cx="11155680" cy="3024186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lt-LT" altLang="lt-LT" sz="4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br>
              <a:rPr lang="lt-LT" altLang="lt-LT" sz="4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br>
              <a:rPr lang="lt-LT" altLang="lt-LT" sz="44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lt-LT" sz="4400" b="1" dirty="0"/>
              <a:t>ASMENŲ PRAŠYMŲ, PASIŪLYMŲ, SKUNDŲ NAGRINĖJIMO IR JŲ APTARNAVIMO JAUNUOLIŲ DIENOS CENTRE TVARKA</a:t>
            </a:r>
            <a:br>
              <a:rPr lang="lt-LT" sz="4400" b="1" dirty="0"/>
            </a:br>
            <a:br>
              <a:rPr lang="lt-LT" sz="4400" b="1" dirty="0"/>
            </a:br>
            <a:r>
              <a:rPr lang="lt-LT" sz="4400" b="1" dirty="0">
                <a:solidFill>
                  <a:schemeClr val="bg1">
                    <a:lumMod val="65000"/>
                  </a:schemeClr>
                </a:solidFill>
              </a:rPr>
              <a:t>Vidiniai mokymai</a:t>
            </a:r>
            <a:endParaRPr lang="lt-LT" altLang="lt-LT" sz="4400" i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7F3184F9-D83B-45E2-93CE-83D0833063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2889" y="4292601"/>
            <a:ext cx="1512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lt-LT" altLang="lt-LT">
              <a:latin typeface="Arial" panose="020B0604020202020204" pitchFamily="34" charset="0"/>
            </a:endParaRPr>
          </a:p>
        </p:txBody>
      </p:sp>
      <p:sp>
        <p:nvSpPr>
          <p:cNvPr id="7172" name="Text Box 10">
            <a:extLst>
              <a:ext uri="{FF2B5EF4-FFF2-40B4-BE49-F238E27FC236}">
                <a16:creationId xmlns:a16="http://schemas.microsoft.com/office/drawing/2014/main" id="{38977092-38C6-4752-99A9-3D2EEF909D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55626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lt-LT" altLang="lt-LT" sz="2400"/>
          </a:p>
        </p:txBody>
      </p:sp>
      <p:pic>
        <p:nvPicPr>
          <p:cNvPr id="7173" name="Picture 4">
            <a:extLst>
              <a:ext uri="{FF2B5EF4-FFF2-40B4-BE49-F238E27FC236}">
                <a16:creationId xmlns:a16="http://schemas.microsoft.com/office/drawing/2014/main" id="{9784FED2-0FAC-447D-A4A4-E64CE66908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78" b="12399"/>
          <a:stretch/>
        </p:blipFill>
        <p:spPr bwMode="auto">
          <a:xfrm>
            <a:off x="4279900" y="4511040"/>
            <a:ext cx="3644900" cy="150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1">
            <a:extLst>
              <a:ext uri="{FF2B5EF4-FFF2-40B4-BE49-F238E27FC236}">
                <a16:creationId xmlns:a16="http://schemas.microsoft.com/office/drawing/2014/main" id="{551BFEAD-CA1D-4834-87FB-65EE990C5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71408" y="3847823"/>
            <a:ext cx="12618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lt-LT" altLang="lt-LT" dirty="0"/>
              <a:t>2018-02-23</a:t>
            </a:r>
          </a:p>
        </p:txBody>
      </p:sp>
    </p:spTree>
    <p:extLst>
      <p:ext uri="{BB962C8B-B14F-4D97-AF65-F5344CB8AC3E}">
        <p14:creationId xmlns:p14="http://schemas.microsoft.com/office/powerpoint/2010/main" val="98814369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/>
              <a:t>BENDROSIOS NUOSTATOS</a:t>
            </a:r>
            <a:br>
              <a:rPr lang="en-US" dirty="0"/>
            </a:b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/>
              <a:t>Jaunuolių dienos centras turi „Asmenų prašymų, pasiūlymų, skundų ir pranešimų nagrinėjimo ir jų aptarnavimo tvarką“ </a:t>
            </a:r>
          </a:p>
          <a:p>
            <a:r>
              <a:rPr lang="lt-LT" sz="3200" dirty="0"/>
              <a:t>Draudžiama atsisakyti nagrinėti asmenų prašymus, skundus ar kitus dokumentus</a:t>
            </a:r>
          </a:p>
          <a:p>
            <a:r>
              <a:rPr lang="lt-LT" sz="3200" dirty="0"/>
              <a:t>Asmenų prašymai, skundai ar kiti pasiūlymai nagrinėjami pagal JDC kompetenciją. </a:t>
            </a:r>
          </a:p>
          <a:p>
            <a:endParaRPr lang="lt-L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51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lt-LT" sz="4800" b="1" dirty="0"/>
              <a:t>Kas gali pateikti prašymą, skundą ar kitą kreipimąsi?</a:t>
            </a:r>
            <a:endParaRPr lang="en-US" sz="4800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/>
              <a:t>Jaunuolių dienos centro paslaugų gavėjai</a:t>
            </a:r>
          </a:p>
          <a:p>
            <a:r>
              <a:rPr lang="lt-LT" sz="3200" dirty="0"/>
              <a:t>Jaunuolių dienos centro paslaugų gavėjų tėvai ar globėjai</a:t>
            </a:r>
          </a:p>
          <a:p>
            <a:r>
              <a:rPr lang="lt-LT" sz="3200" dirty="0"/>
              <a:t>Jaunuolių dienos centro darbuotojai</a:t>
            </a:r>
          </a:p>
          <a:p>
            <a:r>
              <a:rPr lang="lt-LT" sz="3200" dirty="0"/>
              <a:t>Išorės bendruomenė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56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lt-LT" sz="5300" b="1" dirty="0"/>
            </a:br>
            <a:r>
              <a:rPr lang="lt-LT" sz="5300" b="1" dirty="0"/>
              <a:t>Kaip galima pateikti prašymus, skundus ar kitus kreipimąsi</a:t>
            </a:r>
            <a:br>
              <a:rPr lang="en-US" dirty="0"/>
            </a:br>
            <a:endParaRPr lang="en-US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dirty="0"/>
              <a:t>Elektroninės priemonės</a:t>
            </a:r>
          </a:p>
          <a:p>
            <a:pPr marL="0" indent="0">
              <a:buNone/>
            </a:pPr>
            <a:r>
              <a:rPr lang="lt-LT" sz="3200" u="sng" dirty="0">
                <a:hlinkClick r:id="rId2"/>
              </a:rPr>
              <a:t>http://pjdc.lt/e-skundas-ir-e-pagyrimas/</a:t>
            </a:r>
            <a:endParaRPr lang="lt-LT" sz="3200" u="sng" dirty="0"/>
          </a:p>
          <a:p>
            <a:pPr marL="0" indent="0">
              <a:buNone/>
            </a:pPr>
            <a:r>
              <a:rPr lang="lt-LT" sz="3200" dirty="0">
                <a:hlinkClick r:id="rId3"/>
              </a:rPr>
              <a:t>dienos_centras@hotmail.com</a:t>
            </a:r>
            <a:endParaRPr lang="lt-LT" sz="3200" dirty="0"/>
          </a:p>
          <a:p>
            <a:r>
              <a:rPr lang="lt-LT" sz="3200" dirty="0"/>
              <a:t>Raštu</a:t>
            </a:r>
          </a:p>
          <a:p>
            <a:r>
              <a:rPr lang="lt-LT" sz="3200" dirty="0"/>
              <a:t>Žodžiu</a:t>
            </a:r>
          </a:p>
          <a:p>
            <a:r>
              <a:rPr lang="lt-LT" sz="3200" dirty="0"/>
              <a:t>Jaunuolių dienos centro patalpose esančioje dėžėje „PASIŪLYMAI, RAŠYMAI, PAGYRIMAI, SKUNDAI“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373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lt-LT" b="1" dirty="0"/>
              <a:t>Kas ir kaip nagrinėja prašymus, skundus ar kitus kreipimasis</a:t>
            </a:r>
            <a:endParaRPr lang="en-US" b="1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200" dirty="0"/>
              <a:t>Asmenų prašymų, skundų ar kitų kreipimusi nagrinėjimo komisija</a:t>
            </a:r>
          </a:p>
          <a:p>
            <a:r>
              <a:rPr lang="lt-LT" sz="3200" dirty="0"/>
              <a:t>Komisiją sudaro 1darbuotojų atstovas, 1darbuotojas atstovaujantis paslaugų gavėjus ir 1 tėvų atstovas</a:t>
            </a:r>
          </a:p>
          <a:p>
            <a:r>
              <a:rPr lang="lt-LT" sz="3200" dirty="0"/>
              <a:t>Registruojami byloje Nr. 1.10</a:t>
            </a:r>
          </a:p>
          <a:p>
            <a:r>
              <a:rPr lang="lt-LT" sz="3200" dirty="0"/>
              <a:t>Jaunuolių dienos centro patalpose esančioje dėžėje „PASIŪLYMAI, RAŠYMAI, PAGYRIMAI, SKUNDAI“ tikrinama 2 kartus per savaitę. </a:t>
            </a:r>
            <a:endParaRPr lang="en-US" sz="3200" dirty="0"/>
          </a:p>
          <a:p>
            <a:r>
              <a:rPr lang="lt-LT" sz="3200" dirty="0"/>
              <a:t>Išnagrinėjami ne ilgiau nei per 20 darbo dienų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798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</TotalTime>
  <Words>174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  ASMENŲ PRAŠYMŲ, PASIŪLYMŲ, SKUNDŲ NAGRINĖJIMO IR JŲ APTARNAVIMO JAUNUOLIŲ DIENOS CENTRE TVARKA  Vidiniai mokymai</vt:lpstr>
      <vt:lpstr>BENDROSIOS NUOSTATOS </vt:lpstr>
      <vt:lpstr>Kas gali pateikti prašymą, skundą ar kitą kreipimąsi?</vt:lpstr>
      <vt:lpstr> Kaip galima pateikti prašymus, skundus ar kitus kreipimąsi </vt:lpstr>
      <vt:lpstr>Kas ir kaip nagrinėja prašymus, skundus ar kitus kreipimasis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ASMENŲ PRAŠYMŲ, PASIŪLYMŲ, SKUNDŲ NAGRINĖJIMO IR JŲ APTARNAVIMO JAUNUOLIŲ DIENOS CENTRE TVARKA</dc:title>
  <dc:creator>Toshiba</dc:creator>
  <cp:lastModifiedBy>JDC Lina Trebiene</cp:lastModifiedBy>
  <cp:revision>11</cp:revision>
  <dcterms:created xsi:type="dcterms:W3CDTF">2018-02-22T08:20:49Z</dcterms:created>
  <dcterms:modified xsi:type="dcterms:W3CDTF">2018-05-07T11:00:13Z</dcterms:modified>
</cp:coreProperties>
</file>