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9" r:id="rId9"/>
    <p:sldId id="263" r:id="rId10"/>
    <p:sldId id="265" r:id="rId11"/>
    <p:sldId id="270" r:id="rId12"/>
    <p:sldId id="266" r:id="rId13"/>
    <p:sldId id="267" r:id="rId14"/>
    <p:sldId id="271" r:id="rId15"/>
    <p:sldId id="268" r:id="rId16"/>
    <p:sldId id="272" r:id="rId17"/>
  </p:sldIdLst>
  <p:sldSz cx="12192000" cy="6858000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3" d="100"/>
          <a:sy n="73" d="100"/>
        </p:scale>
        <p:origin x="-408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xmlns="" id="{31592384-6358-45C4-9B9B-93F7D44570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lt-LT"/>
              <a:t>Spustelėję redaguokite stilių</a:t>
            </a:r>
          </a:p>
        </p:txBody>
      </p:sp>
      <p:sp>
        <p:nvSpPr>
          <p:cNvPr id="3" name="Antrinis pavadinimas 2">
            <a:extLst>
              <a:ext uri="{FF2B5EF4-FFF2-40B4-BE49-F238E27FC236}">
                <a16:creationId xmlns:a16="http://schemas.microsoft.com/office/drawing/2014/main" xmlns="" id="{9CA73FE3-855D-4F28-922C-11171968B2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t-LT"/>
              <a:t>Spustelėkite norėdami redaguoti šablono paantraštės stilių</a:t>
            </a:r>
          </a:p>
        </p:txBody>
      </p:sp>
      <p:sp>
        <p:nvSpPr>
          <p:cNvPr id="4" name="Datos vietos rezervavimo ženklas 3">
            <a:extLst>
              <a:ext uri="{FF2B5EF4-FFF2-40B4-BE49-F238E27FC236}">
                <a16:creationId xmlns:a16="http://schemas.microsoft.com/office/drawing/2014/main" xmlns="" id="{FE728F2B-B040-42C8-8A1A-8FFFEF5845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BDD34-BBCC-4516-880C-DB4F6D3E8CA5}" type="datetimeFigureOut">
              <a:rPr lang="lt-LT" smtClean="0"/>
              <a:pPr/>
              <a:t>2018-05-03</a:t>
            </a:fld>
            <a:endParaRPr lang="lt-LT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xmlns="" id="{A77D2226-BDA2-4FDF-A348-04F3E9A8E9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>
            <a:extLst>
              <a:ext uri="{FF2B5EF4-FFF2-40B4-BE49-F238E27FC236}">
                <a16:creationId xmlns:a16="http://schemas.microsoft.com/office/drawing/2014/main" xmlns="" id="{E0343614-CE3B-4BB7-9A35-4162DA13EB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1DA49-52B6-4678-91AC-EA00AB4DAC89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xmlns="" val="1447063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xmlns="" id="{91B25F3C-FF39-4592-BBC2-BAEB1E2C5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</a:p>
        </p:txBody>
      </p:sp>
      <p:sp>
        <p:nvSpPr>
          <p:cNvPr id="3" name="Vertikalaus teksto vietos rezervavimo ženklas 2">
            <a:extLst>
              <a:ext uri="{FF2B5EF4-FFF2-40B4-BE49-F238E27FC236}">
                <a16:creationId xmlns:a16="http://schemas.microsoft.com/office/drawing/2014/main" xmlns="" id="{720690E7-FD97-4DF5-9EC4-9E9C201D14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/>
              <a:t>Redaguokite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4" name="Datos vietos rezervavimo ženklas 3">
            <a:extLst>
              <a:ext uri="{FF2B5EF4-FFF2-40B4-BE49-F238E27FC236}">
                <a16:creationId xmlns:a16="http://schemas.microsoft.com/office/drawing/2014/main" xmlns="" id="{7DA5E9DE-2587-4D12-BE4F-A32F75CA92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BDD34-BBCC-4516-880C-DB4F6D3E8CA5}" type="datetimeFigureOut">
              <a:rPr lang="lt-LT" smtClean="0"/>
              <a:pPr/>
              <a:t>2018-05-03</a:t>
            </a:fld>
            <a:endParaRPr lang="lt-LT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xmlns="" id="{19781549-2005-48B7-9EA4-FBFEA55E4C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>
            <a:extLst>
              <a:ext uri="{FF2B5EF4-FFF2-40B4-BE49-F238E27FC236}">
                <a16:creationId xmlns:a16="http://schemas.microsoft.com/office/drawing/2014/main" xmlns="" id="{21D2493B-3650-42B4-A5FA-1CACC7B8F6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1DA49-52B6-4678-91AC-EA00AB4DAC89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xmlns="" val="2481512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>
            <a:extLst>
              <a:ext uri="{FF2B5EF4-FFF2-40B4-BE49-F238E27FC236}">
                <a16:creationId xmlns:a16="http://schemas.microsoft.com/office/drawing/2014/main" xmlns="" id="{E3E0EFB5-48A8-4252-AED8-A3326F47923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lt-LT"/>
              <a:t>Spustelėję redaguokite stilių</a:t>
            </a:r>
          </a:p>
        </p:txBody>
      </p:sp>
      <p:sp>
        <p:nvSpPr>
          <p:cNvPr id="3" name="Vertikalaus teksto vietos rezervavimo ženklas 2">
            <a:extLst>
              <a:ext uri="{FF2B5EF4-FFF2-40B4-BE49-F238E27FC236}">
                <a16:creationId xmlns:a16="http://schemas.microsoft.com/office/drawing/2014/main" xmlns="" id="{FDD6A3A5-EF6A-464B-83A0-333EFC66DA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lt-LT"/>
              <a:t>Redaguokite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4" name="Datos vietos rezervavimo ženklas 3">
            <a:extLst>
              <a:ext uri="{FF2B5EF4-FFF2-40B4-BE49-F238E27FC236}">
                <a16:creationId xmlns:a16="http://schemas.microsoft.com/office/drawing/2014/main" xmlns="" id="{31B558EA-7A8C-4EAE-86E3-0DD2CE56E0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BDD34-BBCC-4516-880C-DB4F6D3E8CA5}" type="datetimeFigureOut">
              <a:rPr lang="lt-LT" smtClean="0"/>
              <a:pPr/>
              <a:t>2018-05-03</a:t>
            </a:fld>
            <a:endParaRPr lang="lt-LT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xmlns="" id="{6B0F3D13-00B6-4355-94E8-6E3495E72F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>
            <a:extLst>
              <a:ext uri="{FF2B5EF4-FFF2-40B4-BE49-F238E27FC236}">
                <a16:creationId xmlns:a16="http://schemas.microsoft.com/office/drawing/2014/main" xmlns="" id="{49CE654C-C8F1-4172-B242-6F20D40DC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1DA49-52B6-4678-91AC-EA00AB4DAC89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xmlns="" val="778004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xmlns="" id="{E856DC97-9904-45AF-A2F9-949BE7B084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xmlns="" id="{FFA8F5B6-52CD-41B1-A2BD-297EB86E79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/>
              <a:t>Redaguokite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4" name="Datos vietos rezervavimo ženklas 3">
            <a:extLst>
              <a:ext uri="{FF2B5EF4-FFF2-40B4-BE49-F238E27FC236}">
                <a16:creationId xmlns:a16="http://schemas.microsoft.com/office/drawing/2014/main" xmlns="" id="{C537EBEE-F380-4734-85BC-57ECBB0995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BDD34-BBCC-4516-880C-DB4F6D3E8CA5}" type="datetimeFigureOut">
              <a:rPr lang="lt-LT" smtClean="0"/>
              <a:pPr/>
              <a:t>2018-05-03</a:t>
            </a:fld>
            <a:endParaRPr lang="lt-LT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xmlns="" id="{C133CBA3-AE88-4B5A-8125-C7495E6E2B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>
            <a:extLst>
              <a:ext uri="{FF2B5EF4-FFF2-40B4-BE49-F238E27FC236}">
                <a16:creationId xmlns:a16="http://schemas.microsoft.com/office/drawing/2014/main" xmlns="" id="{76C84C9D-7554-4C6A-B6FE-A6BD790C3A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1DA49-52B6-4678-91AC-EA00AB4DAC89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xmlns="" val="924915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xmlns="" id="{F941845F-B647-4380-ADCD-51B53EA0EB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lt-LT"/>
              <a:t>Spustelėję redaguokite stilių</a:t>
            </a:r>
          </a:p>
        </p:txBody>
      </p:sp>
      <p:sp>
        <p:nvSpPr>
          <p:cNvPr id="3" name="Teksto vietos rezervavimo ženklas 2">
            <a:extLst>
              <a:ext uri="{FF2B5EF4-FFF2-40B4-BE49-F238E27FC236}">
                <a16:creationId xmlns:a16="http://schemas.microsoft.com/office/drawing/2014/main" xmlns="" id="{26C22455-5A69-42C7-9CAA-3F649945B1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Redaguokite šablono teksto stilius</a:t>
            </a:r>
          </a:p>
        </p:txBody>
      </p:sp>
      <p:sp>
        <p:nvSpPr>
          <p:cNvPr id="4" name="Datos vietos rezervavimo ženklas 3">
            <a:extLst>
              <a:ext uri="{FF2B5EF4-FFF2-40B4-BE49-F238E27FC236}">
                <a16:creationId xmlns:a16="http://schemas.microsoft.com/office/drawing/2014/main" xmlns="" id="{8A9B0B1C-A0D5-4232-B4AE-3033AD8CEF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BDD34-BBCC-4516-880C-DB4F6D3E8CA5}" type="datetimeFigureOut">
              <a:rPr lang="lt-LT" smtClean="0"/>
              <a:pPr/>
              <a:t>2018-05-03</a:t>
            </a:fld>
            <a:endParaRPr lang="lt-LT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xmlns="" id="{86BA2942-D625-4142-89A7-2EBCD51037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>
            <a:extLst>
              <a:ext uri="{FF2B5EF4-FFF2-40B4-BE49-F238E27FC236}">
                <a16:creationId xmlns:a16="http://schemas.microsoft.com/office/drawing/2014/main" xmlns="" id="{892AFB1A-B1A9-4689-99B5-00BBF8A799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1DA49-52B6-4678-91AC-EA00AB4DAC89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xmlns="" val="3923224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xmlns="" id="{FA76453C-BD18-4496-A6D5-B898570294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xmlns="" id="{6FF4E4EC-012F-4C85-9B18-D614C09A5C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lt-LT"/>
              <a:t>Redaguokite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4" name="Turinio vietos rezervavimo ženklas 3">
            <a:extLst>
              <a:ext uri="{FF2B5EF4-FFF2-40B4-BE49-F238E27FC236}">
                <a16:creationId xmlns:a16="http://schemas.microsoft.com/office/drawing/2014/main" xmlns="" id="{67F70E26-D08E-4017-939C-E80E0BBBEE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lt-LT"/>
              <a:t>Redaguokite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5" name="Datos vietos rezervavimo ženklas 4">
            <a:extLst>
              <a:ext uri="{FF2B5EF4-FFF2-40B4-BE49-F238E27FC236}">
                <a16:creationId xmlns:a16="http://schemas.microsoft.com/office/drawing/2014/main" xmlns="" id="{DECDE3E8-847E-4FC4-AF9D-FE22404368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BDD34-BBCC-4516-880C-DB4F6D3E8CA5}" type="datetimeFigureOut">
              <a:rPr lang="lt-LT" smtClean="0"/>
              <a:pPr/>
              <a:t>2018-05-03</a:t>
            </a:fld>
            <a:endParaRPr lang="lt-LT"/>
          </a:p>
        </p:txBody>
      </p:sp>
      <p:sp>
        <p:nvSpPr>
          <p:cNvPr id="6" name="Poraštės vietos rezervavimo ženklas 5">
            <a:extLst>
              <a:ext uri="{FF2B5EF4-FFF2-40B4-BE49-F238E27FC236}">
                <a16:creationId xmlns:a16="http://schemas.microsoft.com/office/drawing/2014/main" xmlns="" id="{FB4C25A6-2AA0-4FF2-BD60-DBF0D71364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>
            <a:extLst>
              <a:ext uri="{FF2B5EF4-FFF2-40B4-BE49-F238E27FC236}">
                <a16:creationId xmlns:a16="http://schemas.microsoft.com/office/drawing/2014/main" xmlns="" id="{53C364F7-30CF-4C4F-B5D6-0B9662317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1DA49-52B6-4678-91AC-EA00AB4DAC89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xmlns="" val="1899826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xmlns="" id="{4C801ED8-4A32-4481-9762-BEF53E24A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lt-LT"/>
              <a:t>Spustelėję redaguokite stilių</a:t>
            </a:r>
          </a:p>
        </p:txBody>
      </p:sp>
      <p:sp>
        <p:nvSpPr>
          <p:cNvPr id="3" name="Teksto vietos rezervavimo ženklas 2">
            <a:extLst>
              <a:ext uri="{FF2B5EF4-FFF2-40B4-BE49-F238E27FC236}">
                <a16:creationId xmlns:a16="http://schemas.microsoft.com/office/drawing/2014/main" xmlns="" id="{9C59B912-5BEA-4B44-89C1-8B03121C13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Redaguokite šablono teksto stilius</a:t>
            </a:r>
          </a:p>
        </p:txBody>
      </p:sp>
      <p:sp>
        <p:nvSpPr>
          <p:cNvPr id="4" name="Turinio vietos rezervavimo ženklas 3">
            <a:extLst>
              <a:ext uri="{FF2B5EF4-FFF2-40B4-BE49-F238E27FC236}">
                <a16:creationId xmlns:a16="http://schemas.microsoft.com/office/drawing/2014/main" xmlns="" id="{4E5E35B5-6BDE-4150-9B01-C7AC872C0A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lt-LT"/>
              <a:t>Redaguokite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5" name="Teksto vietos rezervavimo ženklas 4">
            <a:extLst>
              <a:ext uri="{FF2B5EF4-FFF2-40B4-BE49-F238E27FC236}">
                <a16:creationId xmlns:a16="http://schemas.microsoft.com/office/drawing/2014/main" xmlns="" id="{631ACE6D-1FE3-47D4-95B6-0BD461BC33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Redaguokite šablono teksto stilius</a:t>
            </a:r>
          </a:p>
        </p:txBody>
      </p:sp>
      <p:sp>
        <p:nvSpPr>
          <p:cNvPr id="6" name="Turinio vietos rezervavimo ženklas 5">
            <a:extLst>
              <a:ext uri="{FF2B5EF4-FFF2-40B4-BE49-F238E27FC236}">
                <a16:creationId xmlns:a16="http://schemas.microsoft.com/office/drawing/2014/main" xmlns="" id="{015E406D-648C-4297-90DA-1F455BE564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lt-LT"/>
              <a:t>Redaguokite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7" name="Datos vietos rezervavimo ženklas 6">
            <a:extLst>
              <a:ext uri="{FF2B5EF4-FFF2-40B4-BE49-F238E27FC236}">
                <a16:creationId xmlns:a16="http://schemas.microsoft.com/office/drawing/2014/main" xmlns="" id="{8C3BC089-ADB9-479A-A17B-34E6A9DFB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BDD34-BBCC-4516-880C-DB4F6D3E8CA5}" type="datetimeFigureOut">
              <a:rPr lang="lt-LT" smtClean="0"/>
              <a:pPr/>
              <a:t>2018-05-03</a:t>
            </a:fld>
            <a:endParaRPr lang="lt-LT"/>
          </a:p>
        </p:txBody>
      </p:sp>
      <p:sp>
        <p:nvSpPr>
          <p:cNvPr id="8" name="Poraštės vietos rezervavimo ženklas 7">
            <a:extLst>
              <a:ext uri="{FF2B5EF4-FFF2-40B4-BE49-F238E27FC236}">
                <a16:creationId xmlns:a16="http://schemas.microsoft.com/office/drawing/2014/main" xmlns="" id="{C3627473-23E1-4934-ACD5-93CD34321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kaidrės numerio vietos rezervavimo ženklas 8">
            <a:extLst>
              <a:ext uri="{FF2B5EF4-FFF2-40B4-BE49-F238E27FC236}">
                <a16:creationId xmlns:a16="http://schemas.microsoft.com/office/drawing/2014/main" xmlns="" id="{17E0C600-A47E-4D2E-913A-526FF4E633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1DA49-52B6-4678-91AC-EA00AB4DAC89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xmlns="" val="2188582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xmlns="" id="{83AB6B37-21DC-4782-82A2-69570A3FE0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</a:p>
        </p:txBody>
      </p:sp>
      <p:sp>
        <p:nvSpPr>
          <p:cNvPr id="3" name="Datos vietos rezervavimo ženklas 2">
            <a:extLst>
              <a:ext uri="{FF2B5EF4-FFF2-40B4-BE49-F238E27FC236}">
                <a16:creationId xmlns:a16="http://schemas.microsoft.com/office/drawing/2014/main" xmlns="" id="{5EEA24EA-CC2D-4809-827C-4576FD6BDF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BDD34-BBCC-4516-880C-DB4F6D3E8CA5}" type="datetimeFigureOut">
              <a:rPr lang="lt-LT" smtClean="0"/>
              <a:pPr/>
              <a:t>2018-05-03</a:t>
            </a:fld>
            <a:endParaRPr lang="lt-LT"/>
          </a:p>
        </p:txBody>
      </p:sp>
      <p:sp>
        <p:nvSpPr>
          <p:cNvPr id="4" name="Poraštės vietos rezervavimo ženklas 3">
            <a:extLst>
              <a:ext uri="{FF2B5EF4-FFF2-40B4-BE49-F238E27FC236}">
                <a16:creationId xmlns:a16="http://schemas.microsoft.com/office/drawing/2014/main" xmlns="" id="{1FBB8DBC-E804-4F4E-856D-3B473EE0BF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kaidrės numerio vietos rezervavimo ženklas 4">
            <a:extLst>
              <a:ext uri="{FF2B5EF4-FFF2-40B4-BE49-F238E27FC236}">
                <a16:creationId xmlns:a16="http://schemas.microsoft.com/office/drawing/2014/main" xmlns="" id="{4C58BACB-1A83-4AE5-9F23-91A9CA8BCA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1DA49-52B6-4678-91AC-EA00AB4DAC89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xmlns="" val="4117760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>
            <a:extLst>
              <a:ext uri="{FF2B5EF4-FFF2-40B4-BE49-F238E27FC236}">
                <a16:creationId xmlns:a16="http://schemas.microsoft.com/office/drawing/2014/main" xmlns="" id="{B63152F2-4073-45AA-9B24-70D0DD32A2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BDD34-BBCC-4516-880C-DB4F6D3E8CA5}" type="datetimeFigureOut">
              <a:rPr lang="lt-LT" smtClean="0"/>
              <a:pPr/>
              <a:t>2018-05-03</a:t>
            </a:fld>
            <a:endParaRPr lang="lt-LT"/>
          </a:p>
        </p:txBody>
      </p:sp>
      <p:sp>
        <p:nvSpPr>
          <p:cNvPr id="3" name="Poraštės vietos rezervavimo ženklas 2">
            <a:extLst>
              <a:ext uri="{FF2B5EF4-FFF2-40B4-BE49-F238E27FC236}">
                <a16:creationId xmlns:a16="http://schemas.microsoft.com/office/drawing/2014/main" xmlns="" id="{67475191-174E-4F87-821F-86DB4284E8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>
            <a:extLst>
              <a:ext uri="{FF2B5EF4-FFF2-40B4-BE49-F238E27FC236}">
                <a16:creationId xmlns:a16="http://schemas.microsoft.com/office/drawing/2014/main" xmlns="" id="{942936F0-1C1B-40BA-9626-337126400E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1DA49-52B6-4678-91AC-EA00AB4DAC89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xmlns="" val="2313489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xmlns="" id="{2C3E0E9D-1AE6-4843-A685-2A379323D5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t-LT"/>
              <a:t>Spustelėję redaguokite stilių</a:t>
            </a: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xmlns="" id="{CC3DB56F-CE09-4E22-AFF4-E81A812F7F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/>
              <a:t>Redaguokite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4" name="Teksto vietos rezervavimo ženklas 3">
            <a:extLst>
              <a:ext uri="{FF2B5EF4-FFF2-40B4-BE49-F238E27FC236}">
                <a16:creationId xmlns:a16="http://schemas.microsoft.com/office/drawing/2014/main" xmlns="" id="{F323B26D-2EF3-4590-BDCC-1AB87990CD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/>
              <a:t>Redaguokite šablono teksto stilius</a:t>
            </a:r>
          </a:p>
        </p:txBody>
      </p:sp>
      <p:sp>
        <p:nvSpPr>
          <p:cNvPr id="5" name="Datos vietos rezervavimo ženklas 4">
            <a:extLst>
              <a:ext uri="{FF2B5EF4-FFF2-40B4-BE49-F238E27FC236}">
                <a16:creationId xmlns:a16="http://schemas.microsoft.com/office/drawing/2014/main" xmlns="" id="{D3A7E54C-1FE8-49D6-99A2-D19E9A8457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BDD34-BBCC-4516-880C-DB4F6D3E8CA5}" type="datetimeFigureOut">
              <a:rPr lang="lt-LT" smtClean="0"/>
              <a:pPr/>
              <a:t>2018-05-03</a:t>
            </a:fld>
            <a:endParaRPr lang="lt-LT"/>
          </a:p>
        </p:txBody>
      </p:sp>
      <p:sp>
        <p:nvSpPr>
          <p:cNvPr id="6" name="Poraštės vietos rezervavimo ženklas 5">
            <a:extLst>
              <a:ext uri="{FF2B5EF4-FFF2-40B4-BE49-F238E27FC236}">
                <a16:creationId xmlns:a16="http://schemas.microsoft.com/office/drawing/2014/main" xmlns="" id="{0449D8B0-BAE7-45F2-8A40-5B20CCD752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>
            <a:extLst>
              <a:ext uri="{FF2B5EF4-FFF2-40B4-BE49-F238E27FC236}">
                <a16:creationId xmlns:a16="http://schemas.microsoft.com/office/drawing/2014/main" xmlns="" id="{AF9249B3-4BFE-4206-9601-234B5522C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1DA49-52B6-4678-91AC-EA00AB4DAC89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xmlns="" val="3027725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xmlns="" id="{D5ADE17C-A342-45F8-8789-B9C63672B6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t-LT"/>
              <a:t>Spustelėję redaguokite stilių</a:t>
            </a:r>
          </a:p>
        </p:txBody>
      </p:sp>
      <p:sp>
        <p:nvSpPr>
          <p:cNvPr id="3" name="Paveikslėlio vietos rezervavimo ženklas 2">
            <a:extLst>
              <a:ext uri="{FF2B5EF4-FFF2-40B4-BE49-F238E27FC236}">
                <a16:creationId xmlns:a16="http://schemas.microsoft.com/office/drawing/2014/main" xmlns="" id="{DDE83BEE-4584-450C-9D51-012AA9BE905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ksto vietos rezervavimo ženklas 3">
            <a:extLst>
              <a:ext uri="{FF2B5EF4-FFF2-40B4-BE49-F238E27FC236}">
                <a16:creationId xmlns:a16="http://schemas.microsoft.com/office/drawing/2014/main" xmlns="" id="{AA4DE7D8-B87D-4569-9F16-81170CCEDB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/>
              <a:t>Redaguokite šablono teksto stilius</a:t>
            </a:r>
          </a:p>
        </p:txBody>
      </p:sp>
      <p:sp>
        <p:nvSpPr>
          <p:cNvPr id="5" name="Datos vietos rezervavimo ženklas 4">
            <a:extLst>
              <a:ext uri="{FF2B5EF4-FFF2-40B4-BE49-F238E27FC236}">
                <a16:creationId xmlns:a16="http://schemas.microsoft.com/office/drawing/2014/main" xmlns="" id="{7729D963-781F-4A04-918B-B87A6E65A7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BDD34-BBCC-4516-880C-DB4F6D3E8CA5}" type="datetimeFigureOut">
              <a:rPr lang="lt-LT" smtClean="0"/>
              <a:pPr/>
              <a:t>2018-05-03</a:t>
            </a:fld>
            <a:endParaRPr lang="lt-LT"/>
          </a:p>
        </p:txBody>
      </p:sp>
      <p:sp>
        <p:nvSpPr>
          <p:cNvPr id="6" name="Poraštės vietos rezervavimo ženklas 5">
            <a:extLst>
              <a:ext uri="{FF2B5EF4-FFF2-40B4-BE49-F238E27FC236}">
                <a16:creationId xmlns:a16="http://schemas.microsoft.com/office/drawing/2014/main" xmlns="" id="{EF503192-EB05-47AF-94FD-19811D6D56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>
            <a:extLst>
              <a:ext uri="{FF2B5EF4-FFF2-40B4-BE49-F238E27FC236}">
                <a16:creationId xmlns:a16="http://schemas.microsoft.com/office/drawing/2014/main" xmlns="" id="{7F4D058F-29AE-4DE5-804F-E54B17D03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1DA49-52B6-4678-91AC-EA00AB4DAC89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xmlns="" val="3790037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>
            <a:extLst>
              <a:ext uri="{FF2B5EF4-FFF2-40B4-BE49-F238E27FC236}">
                <a16:creationId xmlns:a16="http://schemas.microsoft.com/office/drawing/2014/main" xmlns="" id="{89DA9F99-0041-41AA-9C2E-CF9CFA03E3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/>
              <a:t>Spustelėję redaguokite stilių</a:t>
            </a:r>
          </a:p>
        </p:txBody>
      </p:sp>
      <p:sp>
        <p:nvSpPr>
          <p:cNvPr id="3" name="Teksto vietos rezervavimo ženklas 2">
            <a:extLst>
              <a:ext uri="{FF2B5EF4-FFF2-40B4-BE49-F238E27FC236}">
                <a16:creationId xmlns:a16="http://schemas.microsoft.com/office/drawing/2014/main" xmlns="" id="{D76E8CC5-5183-45BD-95EC-F7FF7DF03B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/>
              <a:t>Redaguokite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4" name="Datos vietos rezervavimo ženklas 3">
            <a:extLst>
              <a:ext uri="{FF2B5EF4-FFF2-40B4-BE49-F238E27FC236}">
                <a16:creationId xmlns:a16="http://schemas.microsoft.com/office/drawing/2014/main" xmlns="" id="{DF0B9503-E04E-4E45-ADF7-0F0215BECD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9BDD34-BBCC-4516-880C-DB4F6D3E8CA5}" type="datetimeFigureOut">
              <a:rPr lang="lt-LT" smtClean="0"/>
              <a:pPr/>
              <a:t>2018-05-03</a:t>
            </a:fld>
            <a:endParaRPr lang="lt-LT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xmlns="" id="{C7836414-BC90-4E3A-902A-376B605BF2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kaidrės numerio vietos rezervavimo ženklas 5">
            <a:extLst>
              <a:ext uri="{FF2B5EF4-FFF2-40B4-BE49-F238E27FC236}">
                <a16:creationId xmlns:a16="http://schemas.microsoft.com/office/drawing/2014/main" xmlns="" id="{B66241BD-3CBA-42D4-AE57-122BFE08A7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11DA49-52B6-4678-91AC-EA00AB4DAC89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xmlns="" val="3322949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tU2ZnVFBVm0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tU2ZnVFBVm0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GYmqP4p2w1Y" TargetMode="External"/><Relationship Id="rId2" Type="http://schemas.openxmlformats.org/officeDocument/2006/relationships/hyperlink" Target="https://www.youtube.com/watch?v=8ha2N0swxR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gDQMQT_hVcA" TargetMode="External"/><Relationship Id="rId2" Type="http://schemas.openxmlformats.org/officeDocument/2006/relationships/hyperlink" Target="https://www.youtube.com/watch?v=PW7AMTtsSeg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ntrinis pavadinimas 2">
            <a:extLst>
              <a:ext uri="{FF2B5EF4-FFF2-40B4-BE49-F238E27FC236}">
                <a16:creationId xmlns:a16="http://schemas.microsoft.com/office/drawing/2014/main" xmlns="" id="{5F1D7368-F84A-46EA-91E6-FA3DB20CE17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lt-LT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SAUGUS ELGESYS </a:t>
            </a:r>
            <a:r>
              <a:rPr lang="lt-LT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GATVĖJE</a:t>
            </a:r>
            <a:endParaRPr lang="en-US" sz="4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Vietiniai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mokymai</a:t>
            </a:r>
            <a:endParaRPr lang="en-US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smtClean="0">
                <a:latin typeface="Arial" panose="020B0604020202020204" pitchFamily="34" charset="0"/>
                <a:cs typeface="Arial" panose="020B0604020202020204" pitchFamily="34" charset="0"/>
              </a:rPr>
              <a:t>2018 05 03</a:t>
            </a:r>
            <a:endParaRPr lang="en-US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lt-LT" sz="4000" b="1" dirty="0"/>
          </a:p>
        </p:txBody>
      </p:sp>
      <p:pic>
        <p:nvPicPr>
          <p:cNvPr id="1026" name="Picture 2" descr="C:\Users\useris\Desktop\jaunuolic5b3-dienos-centras-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40088" y="823913"/>
            <a:ext cx="5829300" cy="21431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538796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xmlns="" id="{732A78CE-1AD4-4CC8-81B2-93F12B76D4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xmlns="" id="{C50E313D-2B3F-433C-8F25-78DB9A2819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/>
              <a:t> </a:t>
            </a:r>
            <a:r>
              <a:rPr lang="lt-LT" sz="4000" dirty="0"/>
              <a:t>būk atsargus, gyvūnai gali įkąsti;</a:t>
            </a:r>
          </a:p>
          <a:p>
            <a:r>
              <a:rPr lang="lt-LT" sz="4000" dirty="0"/>
              <a:t>net nedidelis įkandimas gali būti labai rimtas;</a:t>
            </a:r>
          </a:p>
          <a:p>
            <a:r>
              <a:rPr lang="lt-LT" sz="4000" dirty="0"/>
              <a:t>iškart kreipkis pagalbos, jeigu taip atsitiko;</a:t>
            </a:r>
          </a:p>
          <a:p>
            <a:r>
              <a:rPr lang="lt-LT" sz="4000" dirty="0"/>
              <a:t>jeigu nieko nėra aplink, skambink 02 arba 112;</a:t>
            </a:r>
          </a:p>
          <a:p>
            <a:r>
              <a:rPr lang="lt-LT" sz="4000" dirty="0"/>
              <a:t>nepadėk ragelio ir išklausyk, kaip turėtum elgtis.</a:t>
            </a:r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xmlns="" val="4203780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5400" b="1" dirty="0" smtClean="0"/>
              <a:t>Mokomasis </a:t>
            </a:r>
            <a:r>
              <a:rPr lang="lt-LT" sz="5400" b="1" dirty="0" smtClean="0"/>
              <a:t>filmukas</a:t>
            </a:r>
            <a:r>
              <a:rPr lang="en-US" sz="5400" b="1" dirty="0" smtClean="0"/>
              <a:t>:</a:t>
            </a:r>
            <a:endParaRPr lang="en-US" sz="5400" b="1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u="sng" dirty="0" smtClean="0">
                <a:hlinkClick r:id="rId2"/>
              </a:rPr>
              <a:t>https://www.youtube.com/watch?v=tU2ZnVFBVm0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xmlns="" id="{C5A8C347-DA57-48FE-B949-E3B5F53E01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5400" b="1" dirty="0"/>
              <a:t>Saugus elgesys blogu oru:</a:t>
            </a: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xmlns="" id="{4A187A8B-7791-44A8-A405-ADB967FED1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sz="3600" dirty="0"/>
              <a:t>jeigu gali, blogu oru pasilik patalpoje;</a:t>
            </a:r>
          </a:p>
          <a:p>
            <a:r>
              <a:rPr lang="lt-LT" sz="3600" dirty="0"/>
              <a:t>nebūk arti langų ir stiklinių durų;</a:t>
            </a:r>
          </a:p>
          <a:p>
            <a:r>
              <a:rPr lang="lt-LT" sz="3600" dirty="0"/>
              <a:t>jeigu prasidėjus blogam orui esi savo namų kieme, eik tiesiai namo;</a:t>
            </a:r>
          </a:p>
          <a:p>
            <a:r>
              <a:rPr lang="lt-LT" sz="3600" dirty="0"/>
              <a:t>jeigu namai toli, pasislėpk saugioje vietoje ir paskambink ar kitaip pranešk tėvams;</a:t>
            </a:r>
          </a:p>
          <a:p>
            <a:r>
              <a:rPr lang="lt-LT" sz="3600" dirty="0"/>
              <a:t>audros metu saugokis krintančių šakų ir medžių;</a:t>
            </a:r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xmlns="" val="13813037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xmlns="" id="{E7C4BCCD-7A4E-4F7F-9F7E-3C0788BB6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xmlns="" id="{EC9F1727-41BB-433C-8003-FB3558D151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sz="4000" dirty="0"/>
              <a:t>griaudžiant griaustiniui, nekalbėk mobiliuoju telefonu;</a:t>
            </a:r>
          </a:p>
          <a:p>
            <a:r>
              <a:rPr lang="lt-LT" sz="4000" dirty="0"/>
              <a:t>jeigu žaibuoja, nestovėk po medžiu, stenkis atsidurti saugiame pastate;</a:t>
            </a:r>
          </a:p>
          <a:p>
            <a:r>
              <a:rPr lang="lt-LT" sz="4000" dirty="0"/>
              <a:t>pasilik viduje, kol blogas oras pasibaigs.</a:t>
            </a:r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xmlns="" val="4417402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err="1" smtClean="0"/>
              <a:t>Mokomasis</a:t>
            </a:r>
            <a:r>
              <a:rPr lang="en-US" sz="5400" b="1" dirty="0" smtClean="0"/>
              <a:t> </a:t>
            </a:r>
            <a:r>
              <a:rPr lang="en-US" sz="5400" b="1" dirty="0" err="1" smtClean="0"/>
              <a:t>filmukas</a:t>
            </a:r>
            <a:r>
              <a:rPr lang="en-US" sz="5400" b="1" dirty="0" smtClean="0"/>
              <a:t>:</a:t>
            </a:r>
            <a:endParaRPr lang="en-US" sz="5400" b="1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u="sng" dirty="0" smtClean="0">
                <a:hlinkClick r:id="rId2"/>
              </a:rPr>
              <a:t>https://www.youtube.com/watch?v=tU2ZnVFBVm0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xmlns="" id="{BC7D41F4-907E-41AC-B47B-5D8EBD4A03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5400" b="1" dirty="0"/>
              <a:t>Saugok savo daiktus:</a:t>
            </a: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xmlns="" id="{226D30D8-9264-4DFD-88D4-41E00BB6C1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t-LT" sz="3200" dirty="0"/>
              <a:t>išeidamas iš namų pasitikrink ar užsegta rankinė;</a:t>
            </a:r>
          </a:p>
          <a:p>
            <a:r>
              <a:rPr lang="lt-LT" sz="3200" dirty="0"/>
              <a:t>piniginę ir dokumentus laikyk saugiai rankinėje;</a:t>
            </a:r>
          </a:p>
          <a:p>
            <a:r>
              <a:rPr lang="lt-LT" sz="3200" dirty="0"/>
              <a:t>niekada nedėk piniginės ar dokumentų į užpakalinę kišenę, nes vagys gali lengvai juos pasiekti;</a:t>
            </a:r>
          </a:p>
          <a:p>
            <a:r>
              <a:rPr lang="lt-LT" sz="3200" dirty="0"/>
              <a:t>nesklaidyk, neskaičiuok pinigų gatvėje;</a:t>
            </a:r>
          </a:p>
          <a:p>
            <a:r>
              <a:rPr lang="lt-LT" sz="3200" dirty="0"/>
              <a:t>nedemonstruok brangaus telefono. Pakalbėjęs iškart </a:t>
            </a:r>
            <a:r>
              <a:rPr lang="lt-LT" sz="3200" dirty="0" smtClean="0"/>
              <a:t>pasidėk</a:t>
            </a:r>
            <a:r>
              <a:rPr lang="en-US" sz="3200" dirty="0" smtClean="0"/>
              <a:t>;</a:t>
            </a:r>
            <a:endParaRPr lang="lt-LT" sz="3200" dirty="0"/>
          </a:p>
          <a:p>
            <a:r>
              <a:rPr lang="lt-LT" sz="3200" dirty="0"/>
              <a:t>venk žmonių susibūrimų, spūsčių.</a:t>
            </a:r>
          </a:p>
          <a:p>
            <a:endParaRPr lang="lt-LT" sz="3200" dirty="0"/>
          </a:p>
          <a:p>
            <a:endParaRPr lang="lt-LT" sz="3200" dirty="0"/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xmlns="" val="5833703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5400" b="1" dirty="0" smtClean="0"/>
              <a:t>Mokom</a:t>
            </a:r>
            <a:r>
              <a:rPr lang="en-US" sz="5400" b="1" dirty="0" err="1" smtClean="0"/>
              <a:t>ieji</a:t>
            </a:r>
            <a:r>
              <a:rPr lang="lt-LT" sz="5400" b="1" dirty="0" smtClean="0"/>
              <a:t> </a:t>
            </a:r>
            <a:r>
              <a:rPr lang="lt-LT" sz="5400" b="1" dirty="0" err="1" smtClean="0"/>
              <a:t>filmuka</a:t>
            </a:r>
            <a:r>
              <a:rPr lang="en-US" sz="5400" b="1" dirty="0" err="1" smtClean="0"/>
              <a:t>i</a:t>
            </a:r>
            <a:r>
              <a:rPr lang="en-US" sz="5400" b="1" dirty="0" smtClean="0"/>
              <a:t>:</a:t>
            </a:r>
            <a:endParaRPr lang="en-US" sz="5400" b="1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 smtClean="0">
                <a:hlinkClick r:id="rId2"/>
              </a:rPr>
              <a:t>https://</a:t>
            </a:r>
            <a:r>
              <a:rPr lang="lt-LT" dirty="0" smtClean="0">
                <a:hlinkClick r:id="rId2"/>
              </a:rPr>
              <a:t>www.youtube.com/watch?v=8ha2N0swxRM</a:t>
            </a:r>
            <a:endParaRPr lang="en-US" dirty="0" smtClean="0"/>
          </a:p>
          <a:p>
            <a:r>
              <a:rPr lang="lt-LT" u="sng" dirty="0" smtClean="0">
                <a:hlinkClick r:id="rId3"/>
              </a:rPr>
              <a:t>https://www.youtube.com/watch?v=GYmqP4p2w1Y</a:t>
            </a:r>
            <a:endParaRPr lang="en-US" dirty="0" smtClean="0"/>
          </a:p>
          <a:p>
            <a:endParaRPr lang="lt-LT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xmlns="" id="{F0B056AF-0E23-4910-A5C8-E711B73D16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4800" b="1" dirty="0"/>
              <a:t>Norėdamas pereiti kelią (gatvę), privalai:</a:t>
            </a:r>
            <a:endParaRPr lang="lt-LT" sz="4800" b="1" dirty="0"/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xmlns="" id="{DFFF86DF-97FD-4A41-97E4-4708C1FC03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t-LT" dirty="0"/>
              <a:t>1. Susirasti perėjimui skirtą vietą – pėsčiųjų perėją ar sankryžą. Jeigu jų nėra, tokią vietą, kur kelias gerai matomas į abi puses (nėra kliūčių, pvz., kelio vingis, krūmokšniai, pastatytos transporto priemonės).</a:t>
            </a:r>
          </a:p>
          <a:p>
            <a:r>
              <a:rPr lang="lt-LT" dirty="0"/>
              <a:t>2. Priėjęs prie perėjos, atsistoti toliau nuo šaligatvio (ar kelkraščio krašto).</a:t>
            </a:r>
          </a:p>
          <a:p>
            <a:r>
              <a:rPr lang="lt-LT" dirty="0"/>
              <a:t>3. Apsidairyti į abi puses: pasižiūrėti į kairę, į dešinę, įsiklausyti (t. y. klausytis, kas vyksta aplink).</a:t>
            </a:r>
          </a:p>
          <a:p>
            <a:r>
              <a:rPr lang="lt-LT" dirty="0"/>
              <a:t>4. Praleisti važiuojančias transporto priemones. Vėl apsidairyti ir klausytis.</a:t>
            </a:r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xmlns="" val="937960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xmlns="" id="{29123AC8-B8AF-4B9A-A4FA-2956E90D3D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xmlns="" id="{11F541CB-C405-4F0B-97A9-3F4900EBFD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t-LT" sz="4000" dirty="0"/>
              <a:t>5. Jei transporto priemonės nevažiuoja, dar kartą pasižiūrėti į kairę ir, įsitikinus savo saugumu, eiti.</a:t>
            </a:r>
          </a:p>
          <a:p>
            <a:r>
              <a:rPr lang="lt-LT" sz="4000" dirty="0"/>
              <a:t>6. Per kelią eiti tiesiai (ne įstrižai).</a:t>
            </a:r>
          </a:p>
          <a:p>
            <a:r>
              <a:rPr lang="lt-LT" sz="4000" dirty="0"/>
              <a:t>7. Einant stebėti kelią ir klausytis.</a:t>
            </a:r>
          </a:p>
          <a:p>
            <a:r>
              <a:rPr lang="lt-LT" sz="4000" dirty="0"/>
              <a:t>8. Į automobilį (autobusą, troleibusą) įlipti (ir iš jo išlipti) tik jam visiškai sustojus.</a:t>
            </a:r>
          </a:p>
          <a:p>
            <a:pPr>
              <a:buNone/>
            </a:pP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xmlns="" val="24057005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xmlns="" id="{78DC2952-1111-4B7B-BF6A-29812A6E42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5400" b="1" dirty="0"/>
              <a:t>Atkreipk dėmesį:</a:t>
            </a: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xmlns="" id="{D069E157-B22D-44F3-AC5A-9512FE8ED8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sz="3600" dirty="0"/>
              <a:t>1. Kelyje niekada neskubėti – elgtis ramiai, būti atidžiam (nežiopsoti).</a:t>
            </a:r>
          </a:p>
          <a:p>
            <a:r>
              <a:rPr lang="lt-LT" sz="3600" dirty="0"/>
              <a:t>2. Jei nespėjai pereiti kelio (gatvės), nebėgti. Sustoti saugumo salelėje ir palaukti kol pravažiuos transporto priemonės.</a:t>
            </a:r>
          </a:p>
          <a:p>
            <a:r>
              <a:rPr lang="lt-LT" sz="3600" dirty="0"/>
              <a:t>3. Už miesto kelkraščiu arba važiuojamosios dalies pakraščiu eiti tik prieš transporto priemonių važiavimo kryptį (t. y. kairiąja puse).</a:t>
            </a:r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xmlns="" val="17129882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xmlns="" id="{64B7D88E-8B8B-4ECB-86A4-5C56BE4DC2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xmlns="" id="{5DB69DDB-3AFB-4182-897F-B735C58227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/>
              <a:t>4. Nebėgti į kelią (gatvę) iš už stovinčios transporto priemonės priekio (ar galo), kitos kliūties, kuri užstoja matymo zoną – gali pakliūti po kitos važiuojančios transporto priemonės ratais!!!</a:t>
            </a:r>
          </a:p>
          <a:p>
            <a:r>
              <a:rPr lang="lt-LT" dirty="0"/>
              <a:t>5. Niekada kelyje ar arti kelio nežaisti – tai pavojinga!!!</a:t>
            </a:r>
          </a:p>
          <a:p>
            <a:r>
              <a:rPr lang="lt-LT" dirty="0"/>
              <a:t>6. Jei yra šviesoforas – per gatvę eiti galima tik degant žaliam šviesoforo signalui.</a:t>
            </a:r>
          </a:p>
          <a:p>
            <a:r>
              <a:rPr lang="lt-LT" dirty="0"/>
              <a:t>6. Jei dega raudonas šviesoforo signalas – eiti ir važiuoti draudžiama.</a:t>
            </a:r>
          </a:p>
          <a:p>
            <a:r>
              <a:rPr lang="lt-LT" dirty="0"/>
              <a:t>7. Visada įsitikinti savo saugumu pačiam. Nesekti paskui kitus. Daugiau pasitikėti savimi ir galvoti savo galva.</a:t>
            </a:r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xmlns="" val="42226168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xmlns="" id="{1261D871-EFAE-42E8-BF82-2DAB1DB2C2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b="1" dirty="0">
                <a:latin typeface="Arial" panose="020B0604020202020204" pitchFamily="34" charset="0"/>
                <a:cs typeface="Arial" panose="020B0604020202020204" pitchFamily="34" charset="0"/>
              </a:rPr>
              <a:t>Elgesys su nepažįstamaisiais:</a:t>
            </a: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xmlns="" id="{36547F31-CA52-433D-90DA-78EF6F663F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sz="3600" dirty="0"/>
              <a:t>atsimink, kad būdamas vienas, pats privalai rūpintis savo saugumu;</a:t>
            </a:r>
          </a:p>
          <a:p>
            <a:r>
              <a:rPr lang="lt-LT" sz="3600" dirty="0"/>
              <a:t>jei pasiklydai, neišsigąsk. Drąsiai kreipkis pagalbos į suaugusį žmogų, geriau būtų į moterį;</a:t>
            </a:r>
          </a:p>
          <a:p>
            <a:r>
              <a:rPr lang="lt-LT" sz="3600" dirty="0"/>
              <a:t>atsargiai bendrauk su nepažįstamaisiais;</a:t>
            </a:r>
          </a:p>
          <a:p>
            <a:r>
              <a:rPr lang="lt-LT" sz="3600" dirty="0"/>
              <a:t>niekada nesakyk nepažįstamajam savo vardo, pavardės, adreso, telefono numerio, kur dirba tėvai;</a:t>
            </a:r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xmlns="" val="7354897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xmlns="" id="{EB3BE490-64A6-419B-B3C3-86C54DB36C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xmlns="" id="{2B359FF8-6F30-41B9-8A37-CFF30AAF64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/>
              <a:t>jei lieki namuose vienas, niekam to nesakyk;</a:t>
            </a:r>
          </a:p>
          <a:p>
            <a:r>
              <a:rPr lang="lt-LT" dirty="0"/>
              <a:t> niekur neik su nepažįstamu žmogumi;</a:t>
            </a:r>
          </a:p>
          <a:p>
            <a:r>
              <a:rPr lang="lt-LT" dirty="0"/>
              <a:t>nieko neimk iš nepažįstamo žmogaus;</a:t>
            </a:r>
          </a:p>
          <a:p>
            <a:r>
              <a:rPr lang="lt-LT" dirty="0"/>
              <a:t>neduok jam telefono ar savo dokumentų;</a:t>
            </a:r>
          </a:p>
          <a:p>
            <a:r>
              <a:rPr lang="lt-LT" dirty="0"/>
              <a:t>jei jauti, kad paskui tave eina kitas žmogus ir jauti pavojų – praleisk jį pirma savęs;</a:t>
            </a:r>
          </a:p>
          <a:p>
            <a:r>
              <a:rPr lang="lt-LT" dirty="0"/>
              <a:t>visada laikykis atokiau nuo nepažįstamo žmogaus, o pajutęs pavojų bėk ir šauk.</a:t>
            </a:r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xmlns="" val="17944349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851263" y="534942"/>
            <a:ext cx="10515600" cy="1325563"/>
          </a:xfrm>
        </p:spPr>
        <p:txBody>
          <a:bodyPr>
            <a:normAutofit/>
          </a:bodyPr>
          <a:lstStyle/>
          <a:p>
            <a:r>
              <a:rPr lang="en-US" sz="6000" b="1" dirty="0" err="1" smtClean="0"/>
              <a:t>Mokomieji</a:t>
            </a:r>
            <a:r>
              <a:rPr lang="en-US" sz="6000" b="1" dirty="0" smtClean="0"/>
              <a:t> </a:t>
            </a:r>
            <a:r>
              <a:rPr lang="en-US" sz="6000" b="1" dirty="0" err="1" smtClean="0"/>
              <a:t>filmukai</a:t>
            </a:r>
            <a:r>
              <a:rPr lang="en-US" sz="6000" b="1" dirty="0" smtClean="0"/>
              <a:t>:</a:t>
            </a:r>
            <a:endParaRPr lang="en-US" sz="6000" b="1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u="sng" dirty="0" smtClean="0">
                <a:hlinkClick r:id="rId2"/>
              </a:rPr>
              <a:t>https://www.youtube.com/watch?v=PW7AMTtsSeg</a:t>
            </a:r>
            <a:endParaRPr lang="en-US" dirty="0" smtClean="0"/>
          </a:p>
          <a:p>
            <a:r>
              <a:rPr lang="lt-LT" u="sng" dirty="0" smtClean="0">
                <a:hlinkClick r:id="rId3"/>
              </a:rPr>
              <a:t>https://www.youtube.com/watch?v=gDQMQT_hVcA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xmlns="" id="{3DFCA2BD-D49F-4C4A-9C94-5CB76197AC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5400" b="1" dirty="0"/>
              <a:t>Elgesys su gyvūnais:</a:t>
            </a: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xmlns="" id="{2C05C5D7-3DB9-4870-8061-29CEC9F941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sz="3200" dirty="0"/>
              <a:t>niekada nesiartink ir neglostyk nepažįstamų gyvūnų;</a:t>
            </a:r>
          </a:p>
          <a:p>
            <a:r>
              <a:rPr lang="lt-LT" sz="3200" dirty="0"/>
              <a:t>jei šuo sužeistas, miega, ėda, jei šalia yra mažų šunyčių, – neik artyn;</a:t>
            </a:r>
          </a:p>
          <a:p>
            <a:r>
              <a:rPr lang="lt-LT" sz="3200" dirty="0"/>
              <a:t>jei atsiveja šuo, nebėk nuo jo, ramiai stovėk ir garsiai nešauk;</a:t>
            </a:r>
          </a:p>
          <a:p>
            <a:r>
              <a:rPr lang="lt-LT" sz="3200" dirty="0"/>
              <a:t>nežiūrėk į akis šuniui. Lėtai nuo jo atsitrauk, nedaryk staigių judesių;</a:t>
            </a:r>
          </a:p>
          <a:p>
            <a:r>
              <a:rPr lang="lt-LT" sz="3200" dirty="0"/>
              <a:t>niekada nebandyk paglostyti už tvoros esančio svetimo šuns ar katės;</a:t>
            </a:r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xmlns="" val="802058001"/>
      </p:ext>
    </p:extLst>
  </p:cSld>
  <p:clrMapOvr>
    <a:masterClrMapping/>
  </p:clrMapOvr>
</p:sld>
</file>

<file path=ppt/theme/theme1.xml><?xml version="1.0" encoding="utf-8"?>
<a:theme xmlns:a="http://schemas.openxmlformats.org/drawingml/2006/main" name="„Office“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723</Words>
  <Application>Microsoft Office PowerPoint</Application>
  <PresentationFormat>Pasirinktinai</PresentationFormat>
  <Paragraphs>70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Skaidrių pavadinimai</vt:lpstr>
      </vt:variant>
      <vt:variant>
        <vt:i4>16</vt:i4>
      </vt:variant>
    </vt:vector>
  </HeadingPairs>
  <TitlesOfParts>
    <vt:vector size="17" baseType="lpstr">
      <vt:lpstr>„Office“ tema</vt:lpstr>
      <vt:lpstr>Skaidrė 1</vt:lpstr>
      <vt:lpstr>Norėdamas pereiti kelią (gatvę), privalai:</vt:lpstr>
      <vt:lpstr>Skaidrė 3</vt:lpstr>
      <vt:lpstr>Atkreipk dėmesį:</vt:lpstr>
      <vt:lpstr>Skaidrė 5</vt:lpstr>
      <vt:lpstr>Elgesys su nepažįstamaisiais:</vt:lpstr>
      <vt:lpstr>Skaidrė 7</vt:lpstr>
      <vt:lpstr>Mokomieji filmukai:</vt:lpstr>
      <vt:lpstr>Elgesys su gyvūnais:</vt:lpstr>
      <vt:lpstr>Skaidrė 10</vt:lpstr>
      <vt:lpstr>Mokomasis filmukas:</vt:lpstr>
      <vt:lpstr>Saugus elgesys blogu oru:</vt:lpstr>
      <vt:lpstr>Skaidrė 13</vt:lpstr>
      <vt:lpstr>Mokomasis filmukas:</vt:lpstr>
      <vt:lpstr>Saugok savo daiktus:</vt:lpstr>
      <vt:lpstr>Mokomieji filmukai: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SAUGUS ELGESYS GATVĖJE</dc:title>
  <dc:creator>Vartotojas</dc:creator>
  <cp:lastModifiedBy>useris</cp:lastModifiedBy>
  <cp:revision>18</cp:revision>
  <dcterms:created xsi:type="dcterms:W3CDTF">2018-05-02T07:23:55Z</dcterms:created>
  <dcterms:modified xsi:type="dcterms:W3CDTF">2018-05-03T08:34:09Z</dcterms:modified>
</cp:coreProperties>
</file>