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ADCE-AB14-4C35-850F-94BA11A09E5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3FA3-5E92-4AC5-AF9E-46664A692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6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ADCE-AB14-4C35-850F-94BA11A09E5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3FA3-5E92-4AC5-AF9E-46664A692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3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ADCE-AB14-4C35-850F-94BA11A09E5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3FA3-5E92-4AC5-AF9E-46664A692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2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ADCE-AB14-4C35-850F-94BA11A09E5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3FA3-5E92-4AC5-AF9E-46664A692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8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ADCE-AB14-4C35-850F-94BA11A09E5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3FA3-5E92-4AC5-AF9E-46664A692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4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ADCE-AB14-4C35-850F-94BA11A09E5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3FA3-5E92-4AC5-AF9E-46664A692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0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ADCE-AB14-4C35-850F-94BA11A09E5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3FA3-5E92-4AC5-AF9E-46664A6924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8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ADCE-AB14-4C35-850F-94BA11A09E5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3FA3-5E92-4AC5-AF9E-46664A6924E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ADCE-AB14-4C35-850F-94BA11A09E5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3FA3-5E92-4AC5-AF9E-46664A692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8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ADCE-AB14-4C35-850F-94BA11A09E5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3FA3-5E92-4AC5-AF9E-46664A692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3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ADCE-AB14-4C35-850F-94BA11A09E5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3FA3-5E92-4AC5-AF9E-46664A692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4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C3AADCE-AB14-4C35-850F-94BA11A09E5E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83FA3-5E92-4AC5-AF9E-46664A692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jdc.lt/e-skundas-ir-e-pagyrimas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dienos_centras@hotmail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/>
              <a:t>Kaip ir kam pasakyti apie </a:t>
            </a:r>
            <a:r>
              <a:rPr lang="en-US" dirty="0"/>
              <a:t/>
            </a:r>
            <a:br>
              <a:rPr lang="en-US" dirty="0"/>
            </a:br>
            <a:r>
              <a:rPr lang="lt-LT" b="1" dirty="0"/>
              <a:t>netinkamą elgesį su manimi</a:t>
            </a:r>
            <a:r>
              <a:rPr lang="lt-LT" b="1" dirty="0" smtClean="0"/>
              <a:t>?</a:t>
            </a:r>
            <a:br>
              <a:rPr lang="lt-LT" b="1" dirty="0" smtClean="0"/>
            </a:br>
            <a:r>
              <a:rPr lang="lt-LT" sz="3600" dirty="0" smtClean="0"/>
              <a:t>Vidiniai mokymai</a:t>
            </a:r>
            <a:br>
              <a:rPr lang="lt-LT" sz="3600" dirty="0" smtClean="0"/>
            </a:br>
            <a:r>
              <a:rPr lang="lt-LT" sz="3600" dirty="0" smtClean="0"/>
              <a:t>2018-03-09</a:t>
            </a:r>
            <a:endParaRPr lang="en-US" sz="36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138" y="3676997"/>
            <a:ext cx="3645724" cy="15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3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Mane nuskriaudė</a:t>
            </a:r>
            <a:r>
              <a:rPr lang="lt-LT" dirty="0" smtClean="0"/>
              <a:t>.       Kaip </a:t>
            </a:r>
            <a:r>
              <a:rPr lang="lt-LT" dirty="0"/>
              <a:t>aš galiu pasiskųsti?</a:t>
            </a:r>
            <a:endParaRPr lang="en-US" dirty="0"/>
          </a:p>
        </p:txBody>
      </p:sp>
      <p:pic>
        <p:nvPicPr>
          <p:cNvPr id="5" name="Turinio vietos rezervavimo ženklas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36112" y="3105231"/>
            <a:ext cx="1798476" cy="1798476"/>
          </a:xfrm>
          <a:prstGeom prst="rect">
            <a:avLst/>
          </a:prstGeom>
        </p:spPr>
      </p:pic>
      <p:pic>
        <p:nvPicPr>
          <p:cNvPr id="6" name="Turinio vietos rezervavimo ženklas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863762" y="3105231"/>
            <a:ext cx="1798476" cy="179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30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lt-LT" b="1" dirty="0" smtClean="0"/>
              <a:t>1. Galimybė 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t-LT" b="1" dirty="0"/>
              <a:t>Tu gali parašyti skundą.</a:t>
            </a:r>
            <a:endParaRPr lang="en-US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t-LT" dirty="0"/>
              <a:t>Jaunuolių dienos </a:t>
            </a:r>
            <a:r>
              <a:rPr lang="lt-LT" dirty="0" smtClean="0"/>
              <a:t>centre yra </a:t>
            </a:r>
            <a:r>
              <a:rPr lang="lt-LT" dirty="0"/>
              <a:t>skundų dėžutė</a:t>
            </a:r>
            <a:r>
              <a:rPr lang="lt-LT" dirty="0" smtClean="0"/>
              <a:t>. Į </a:t>
            </a:r>
            <a:r>
              <a:rPr lang="lt-LT" dirty="0"/>
              <a:t>dėžutę gali </a:t>
            </a:r>
            <a:r>
              <a:rPr lang="lt-LT" dirty="0" smtClean="0"/>
              <a:t>įmesti </a:t>
            </a:r>
            <a:r>
              <a:rPr lang="lt-LT" dirty="0"/>
              <a:t>parašytą skundą.</a:t>
            </a:r>
            <a:endParaRPr lang="en-US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514" y="3217075"/>
            <a:ext cx="2596109" cy="2596109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039" y="3217075"/>
            <a:ext cx="2731449" cy="273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99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/>
              <a:t>2</a:t>
            </a:r>
            <a:r>
              <a:rPr lang="lt-LT" b="1" dirty="0" smtClean="0"/>
              <a:t>. Galimybė </a:t>
            </a:r>
            <a:endParaRPr lang="en-US" dirty="0"/>
          </a:p>
        </p:txBody>
      </p:sp>
      <p:pic>
        <p:nvPicPr>
          <p:cNvPr id="6" name="Turinio vietos rezervavimo ženklas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42407" y="1825625"/>
            <a:ext cx="3420662" cy="3420662"/>
          </a:xfrm>
          <a:prstGeom prst="rect">
            <a:avLst/>
          </a:prstGeom>
        </p:spPr>
      </p:pic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Tu gali parašyti skundą elektroniniu būdu.</a:t>
            </a:r>
            <a:endParaRPr lang="en-US" dirty="0" smtClean="0"/>
          </a:p>
          <a:p>
            <a:pPr marL="0" indent="0">
              <a:buNone/>
            </a:pPr>
            <a:r>
              <a:rPr lang="lt-LT" dirty="0" smtClean="0"/>
              <a:t>Adresas:</a:t>
            </a:r>
            <a:endParaRPr lang="en-US" dirty="0" smtClean="0"/>
          </a:p>
          <a:p>
            <a:pPr marL="0" indent="0">
              <a:buNone/>
            </a:pPr>
            <a:r>
              <a:rPr lang="lt-LT" u="sng" dirty="0" smtClean="0">
                <a:hlinkClick r:id="rId3"/>
              </a:rPr>
              <a:t>http://pjdc.lt/e-skundas-ir-e-pagyrimas/</a:t>
            </a:r>
            <a:endParaRPr lang="en-US" dirty="0" smtClean="0"/>
          </a:p>
          <a:p>
            <a:pPr marL="0" indent="0">
              <a:buNone/>
            </a:pPr>
            <a:r>
              <a:rPr lang="lt-LT" dirty="0" smtClean="0"/>
              <a:t>arba</a:t>
            </a:r>
            <a:endParaRPr lang="en-US" dirty="0" smtClean="0"/>
          </a:p>
          <a:p>
            <a:pPr marL="0" indent="0">
              <a:buNone/>
            </a:pPr>
            <a:r>
              <a:rPr lang="lt-LT" u="sng" dirty="0" smtClean="0">
                <a:hlinkClick r:id="rId4"/>
              </a:rPr>
              <a:t>dienos_centras@hotmail.com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4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lt-LT" b="1" dirty="0" smtClean="0"/>
              <a:t>3. Galimybė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t-LT" b="1" dirty="0"/>
              <a:t>Tu gali pasakyti</a:t>
            </a:r>
            <a:r>
              <a:rPr lang="lt-LT" b="1" dirty="0" smtClean="0"/>
              <a:t>: </a:t>
            </a:r>
            <a:r>
              <a:rPr lang="lt-LT" dirty="0"/>
              <a:t>Grupės vadovui.</a:t>
            </a:r>
            <a:endParaRPr lang="en-US" dirty="0"/>
          </a:p>
          <a:p>
            <a:endParaRPr lang="en-US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t-LT" b="1" dirty="0" smtClean="0"/>
              <a:t>Tu gali pasakyti: </a:t>
            </a:r>
            <a:r>
              <a:rPr lang="lt-LT" dirty="0" smtClean="0"/>
              <a:t>Jaunuolių </a:t>
            </a:r>
            <a:r>
              <a:rPr lang="lt-LT" dirty="0"/>
              <a:t>dienos centro direktoriui</a:t>
            </a:r>
            <a:r>
              <a:rPr lang="lt-LT" dirty="0" smtClean="0"/>
              <a:t>. Jaunuolių </a:t>
            </a:r>
            <a:r>
              <a:rPr lang="lt-LT" dirty="0"/>
              <a:t>dienos centro </a:t>
            </a:r>
            <a:r>
              <a:rPr lang="lt-LT" dirty="0" smtClean="0"/>
              <a:t>direktoriaus </a:t>
            </a:r>
            <a:r>
              <a:rPr lang="lt-LT" dirty="0"/>
              <a:t>pavaduotojui.</a:t>
            </a:r>
            <a:endParaRPr lang="en-US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" y="3380506"/>
            <a:ext cx="2732585" cy="2732585"/>
          </a:xfrm>
          <a:prstGeom prst="rect">
            <a:avLst/>
          </a:prstGeom>
        </p:spPr>
      </p:pic>
      <p:pic>
        <p:nvPicPr>
          <p:cNvPr id="6" name="Paveikslėlis 5" descr="principal's office / headmaster's offic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765" y="3408382"/>
            <a:ext cx="2896918" cy="2704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659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dirty="0"/>
              <a:t>Tada lauk atsakymo: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Po </a:t>
            </a:r>
            <a:r>
              <a:rPr lang="en-US" dirty="0" err="1" smtClean="0"/>
              <a:t>skundu</a:t>
            </a:r>
            <a:r>
              <a:rPr lang="en-US" dirty="0" smtClean="0"/>
              <a:t> </a:t>
            </a:r>
            <a:r>
              <a:rPr lang="en-US" dirty="0" err="1" smtClean="0"/>
              <a:t>parašyk</a:t>
            </a:r>
            <a:r>
              <a:rPr lang="en-US" dirty="0" smtClean="0"/>
              <a:t> </a:t>
            </a:r>
            <a:r>
              <a:rPr lang="en-US" dirty="0" err="1" smtClean="0"/>
              <a:t>savo</a:t>
            </a:r>
            <a:r>
              <a:rPr lang="lt-LT" dirty="0" smtClean="0"/>
              <a:t> </a:t>
            </a:r>
            <a:r>
              <a:rPr lang="en-US" dirty="0" err="1" smtClean="0"/>
              <a:t>vardą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pavardę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Tavo</a:t>
            </a:r>
            <a:r>
              <a:rPr lang="en-US" dirty="0" smtClean="0"/>
              <a:t> </a:t>
            </a:r>
            <a:r>
              <a:rPr lang="en-US" dirty="0" err="1" smtClean="0"/>
              <a:t>skundą</a:t>
            </a:r>
            <a:r>
              <a:rPr lang="en-US" dirty="0" smtClean="0"/>
              <a:t> </a:t>
            </a:r>
            <a:r>
              <a:rPr lang="en-US" dirty="0" err="1" smtClean="0"/>
              <a:t>aptars</a:t>
            </a:r>
            <a:r>
              <a:rPr lang="lt-LT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atsakingi</a:t>
            </a:r>
            <a:r>
              <a:rPr lang="en-US" dirty="0" smtClean="0"/>
              <a:t> </a:t>
            </a:r>
            <a:r>
              <a:rPr lang="en-US" dirty="0" err="1" smtClean="0"/>
              <a:t>darbuotojai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2" name="Paveikslėlis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436" y="3322648"/>
            <a:ext cx="3752740" cy="2580009"/>
          </a:xfrm>
          <a:prstGeom prst="rect">
            <a:avLst/>
          </a:prstGeom>
        </p:spPr>
      </p:pic>
      <p:pic>
        <p:nvPicPr>
          <p:cNvPr id="13" name="Paveikslėlis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5245" y="3292899"/>
            <a:ext cx="2609758" cy="260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12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955343"/>
            <a:ext cx="5334000" cy="5221620"/>
          </a:xfrm>
        </p:spPr>
        <p:txBody>
          <a:bodyPr/>
          <a:lstStyle/>
          <a:p>
            <a:r>
              <a:rPr lang="lt-LT" dirty="0" smtClean="0"/>
              <a:t>Tu gausi atsakymą per 20 darbo dienų.</a:t>
            </a:r>
          </a:p>
          <a:p>
            <a:endParaRPr lang="en-US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199" y="955342"/>
            <a:ext cx="5291919" cy="5204797"/>
          </a:xfrm>
        </p:spPr>
        <p:txBody>
          <a:bodyPr/>
          <a:lstStyle/>
          <a:p>
            <a:r>
              <a:rPr lang="lt-LT" dirty="0" smtClean="0"/>
              <a:t>Jeigu po skundu neparašei savo vardo ir pavardės, tai atsakymo ieškok Jaunuolių dienos centro skelbimų lentoje.</a:t>
            </a:r>
          </a:p>
          <a:p>
            <a:endParaRPr lang="en-US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999" y="3125338"/>
            <a:ext cx="2825337" cy="2825337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6569" y="3125338"/>
            <a:ext cx="3891699" cy="267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9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Žalia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Dalis</Template>
  <TotalTime>30</TotalTime>
  <Words>122</Words>
  <Application>Microsoft Office PowerPoint</Application>
  <PresentationFormat>Plačiaekranė</PresentationFormat>
  <Paragraphs>19</Paragraphs>
  <Slides>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 2</vt:lpstr>
      <vt:lpstr>HDOfficeLightV0</vt:lpstr>
      <vt:lpstr>Kaip ir kam pasakyti apie  netinkamą elgesį su manimi? Vidiniai mokymai 2018-03-09</vt:lpstr>
      <vt:lpstr>Mane nuskriaudė.       Kaip aš galiu pasiskųsti?</vt:lpstr>
      <vt:lpstr>1. Galimybė </vt:lpstr>
      <vt:lpstr>2. Galimybė </vt:lpstr>
      <vt:lpstr>3. Galimybė</vt:lpstr>
      <vt:lpstr>Tada lauk atsakymo:  </vt:lpstr>
      <vt:lpstr>„PowerPoint“ pateiktis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Kaip ir kam pasakyti apie  netinkamą elgesį su manimi? Vidiniai mokymai 2018-03-09</dc:title>
  <dc:creator>Toshiba</dc:creator>
  <cp:lastModifiedBy>Toshiba</cp:lastModifiedBy>
  <cp:revision>6</cp:revision>
  <dcterms:created xsi:type="dcterms:W3CDTF">2018-05-01T18:22:16Z</dcterms:created>
  <dcterms:modified xsi:type="dcterms:W3CDTF">2018-05-01T18:52:22Z</dcterms:modified>
</cp:coreProperties>
</file>