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69" r:id="rId6"/>
    <p:sldId id="271" r:id="rId7"/>
    <p:sldId id="262" r:id="rId8"/>
    <p:sldId id="272" r:id="rId9"/>
    <p:sldId id="266" r:id="rId10"/>
    <p:sldId id="261" r:id="rId11"/>
    <p:sldId id="275" r:id="rId12"/>
    <p:sldId id="276" r:id="rId13"/>
    <p:sldId id="258" r:id="rId14"/>
    <p:sldId id="267" r:id="rId15"/>
    <p:sldId id="273" r:id="rId16"/>
    <p:sldId id="260" r:id="rId17"/>
    <p:sldId id="274" r:id="rId18"/>
    <p:sldId id="264" r:id="rId19"/>
    <p:sldId id="265" r:id="rId20"/>
    <p:sldId id="268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SOCIALINIO TEISINGUMO IR INTEGRACIJOS KONCEPCIJA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4000" dirty="0"/>
              <a:t>Vidiniai mokymai</a:t>
            </a:r>
            <a:br>
              <a:rPr lang="lt-LT" sz="4000" dirty="0"/>
            </a:br>
            <a:r>
              <a:rPr lang="lt-LT" sz="4000" dirty="0" smtClean="0"/>
              <a:t>2018-04-14</a:t>
            </a:r>
            <a:endParaRPr lang="lt-LT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500E819-D488-4568-BC88-A2EA3DC4F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78" b="12399"/>
          <a:stretch/>
        </p:blipFill>
        <p:spPr bwMode="auto">
          <a:xfrm>
            <a:off x="2895600" y="4008120"/>
            <a:ext cx="364490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Pas mus savanoriauja EST savanoriai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800"/>
            <a:ext cx="338666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738" y="3174242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03311" y="3725305"/>
            <a:ext cx="3429001" cy="192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dirty="0"/>
              <a:t>Pas mus savanoriauja paslaugų gavėjų tėvai</a:t>
            </a:r>
            <a:endParaRPr lang="en-US" sz="40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308747"/>
            <a:ext cx="4565198" cy="256805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1905000"/>
            <a:ext cx="3140363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Pas mus savanoriauja vietos savanoriai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12336"/>
            <a:ext cx="990600" cy="176677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513059"/>
            <a:ext cx="1219200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8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INTEGRACIJA Į VISUOMENĘ</a:t>
            </a:r>
            <a:br>
              <a:rPr lang="lt-LT" dirty="0" smtClean="0"/>
            </a:br>
            <a:r>
              <a:rPr lang="lt-LT" dirty="0" smtClean="0"/>
              <a:t>Savarankiškos užduotys mieste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908" y="1265261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95593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1385793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6682" y="4624316"/>
            <a:ext cx="3579191" cy="201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Mugės: JDC, mieste, Vilniuje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600" y="4191000"/>
            <a:ext cx="5322600" cy="23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Miesto dienos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76" y="1090388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005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Integracinė valanda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Content Placeholder 3" descr="C:\Users\JDC2\Downloads\29257524_775796629285046_6820282223506227200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58" y="1600201"/>
            <a:ext cx="3710842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6764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4163" y="3426677"/>
            <a:ext cx="2586237" cy="342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Draugiška kaiminystė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569" y="1600200"/>
            <a:ext cx="58408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RENGINIAI</a:t>
            </a:r>
            <a:br>
              <a:rPr lang="lt-LT" dirty="0" smtClean="0"/>
            </a:br>
            <a:r>
              <a:rPr lang="lt-LT" dirty="0" smtClean="0"/>
              <a:t>Visuomenės nuomonės keitimo renginiai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6872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18" y="4585956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43400"/>
            <a:ext cx="332525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0182" y="1620672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775676"/>
            <a:ext cx="2209800" cy="17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Asmeninio mokymosi ir tobulėjimo renginiai, kai renginį organizuoja paslaugų gavėjai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5972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13022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355274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424696"/>
            <a:ext cx="37930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SOCIALINĖ ATSAKOMYBĖ</a:t>
            </a:r>
            <a:br>
              <a:rPr lang="lt-LT" dirty="0" smtClean="0"/>
            </a:br>
            <a:r>
              <a:rPr lang="lt-LT" dirty="0" smtClean="0"/>
              <a:t>Mes žali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Content Placeholder 3" descr="C:\Users\JDC2\Downloads\DSC_10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76" y="1600201"/>
            <a:ext cx="37845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JDC2\Downloads\DSC_1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800"/>
            <a:ext cx="3438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990600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62466" y="4258733"/>
            <a:ext cx="29802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Mes aktyvūs už JDC ribų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1"/>
            <a:ext cx="4063999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691" y="134485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129" y="2851838"/>
            <a:ext cx="2143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4191" y="412733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Mes turime svečių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Content Placeholder 3" descr="C:\Users\JDC2\Downloads\28070408_763156620549047_3812424811263645645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465974"/>
            <a:ext cx="3009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89774"/>
            <a:ext cx="378390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Mes sakome korupcijai Ne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599"/>
            <a:ext cx="2743200" cy="412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143000"/>
            <a:ext cx="2839872" cy="381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934" y="4267200"/>
            <a:ext cx="3505200" cy="232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Mes padedame seneliams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1981200" cy="352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9" y="1828800"/>
            <a:ext cx="199961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538" y="1828800"/>
            <a:ext cx="20145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828800"/>
            <a:ext cx="20145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Mes globojame beglobius gyvūnus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88" y="1600201"/>
            <a:ext cx="4242356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962400"/>
            <a:ext cx="401304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Žiemą padedame miško gyvūnams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299637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061" y="3491552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3255" y="834765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Mes pilietiški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3388352" cy="22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66800"/>
            <a:ext cx="42404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038600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SAVANORYSTĖ</a:t>
            </a:r>
            <a:br>
              <a:rPr lang="lt-LT" dirty="0" smtClean="0"/>
            </a:br>
            <a:r>
              <a:rPr lang="lt-LT" dirty="0" smtClean="0"/>
              <a:t>Mes savanoriaujame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2945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681" y="1828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667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Mes atliekame darbinę praktiką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18464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5619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4167159"/>
            <a:ext cx="3171824" cy="23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71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SOCIALINIO TEISINGUMO IR INTEGRACIJOS KONCEPCIJA Vidiniai mokymai 2018-04-14</vt:lpstr>
      <vt:lpstr>SOCIALINĖ ATSAKOMYBĖ Mes žali </vt:lpstr>
      <vt:lpstr>Mes sakome korupcijai Ne</vt:lpstr>
      <vt:lpstr> Mes padedame seneliams  </vt:lpstr>
      <vt:lpstr>Mes globojame beglobius gyvūnus </vt:lpstr>
      <vt:lpstr>Žiemą padedame miško gyvūnams  </vt:lpstr>
      <vt:lpstr>Mes pilietiški </vt:lpstr>
      <vt:lpstr>SAVANORYSTĖ Mes savanoriaujame  </vt:lpstr>
      <vt:lpstr>Mes atliekame darbinę praktiką </vt:lpstr>
      <vt:lpstr> Pas mus savanoriauja EST savanoriai </vt:lpstr>
      <vt:lpstr>Pas mus savanoriauja paslaugų gavėjų tėvai</vt:lpstr>
      <vt:lpstr>Pas mus savanoriauja vietos savanoriai </vt:lpstr>
      <vt:lpstr>INTEGRACIJA Į VISUOMENĘ Savarankiškos užduotys mieste </vt:lpstr>
      <vt:lpstr>Mugės: JDC, mieste, Vilniuje </vt:lpstr>
      <vt:lpstr> Miesto dienos </vt:lpstr>
      <vt:lpstr>Integracinė valanda </vt:lpstr>
      <vt:lpstr>Draugiška kaiminystė </vt:lpstr>
      <vt:lpstr>RENGINIAI Visuomenės nuomonės keitimo renginiai </vt:lpstr>
      <vt:lpstr>Asmeninio mokymosi ir tobulėjimo renginiai, kai renginį organizuoja paslaugų gavėjai </vt:lpstr>
      <vt:lpstr>Mes aktyvūs už JDC ribų </vt:lpstr>
      <vt:lpstr>Mes turime svečių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JDC2</dc:creator>
  <cp:lastModifiedBy>JDC2</cp:lastModifiedBy>
  <cp:revision>50</cp:revision>
  <dcterms:created xsi:type="dcterms:W3CDTF">2006-08-16T00:00:00Z</dcterms:created>
  <dcterms:modified xsi:type="dcterms:W3CDTF">2018-04-19T05:44:09Z</dcterms:modified>
</cp:coreProperties>
</file>