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Column1</c:v>
                </c:pt>
              </c:strCache>
            </c:strRef>
          </c:tx>
          <c:spPr>
            <a:solidFill>
              <a:schemeClr val="accent1"/>
            </a:solidFill>
            <a:ln>
              <a:noFill/>
            </a:ln>
            <a:effectLst/>
            <a:sp3d/>
          </c:spPr>
          <c:invertIfNegative val="0"/>
          <c:cat>
            <c:strRef>
              <c:f>Sheet1!$A$2:$A$5</c:f>
              <c:strCache>
                <c:ptCount val="2"/>
                <c:pt idx="0">
                  <c:v>Tiesiogiai su paslaugų gavėjais  dirbantys darbuotojai</c:v>
                </c:pt>
                <c:pt idx="1">
                  <c:v>Netiesiogiai su paslaugų gavėjais dirbantys darbuotojai
</c:v>
                </c:pt>
              </c:strCache>
            </c:strRef>
          </c:cat>
          <c:val>
            <c:numRef>
              <c:f>Sheet1!$B$2:$B$5</c:f>
              <c:numCache>
                <c:formatCode>General</c:formatCode>
                <c:ptCount val="4"/>
                <c:pt idx="0">
                  <c:v>29.75</c:v>
                </c:pt>
                <c:pt idx="1">
                  <c:v>4.25</c:v>
                </c:pt>
              </c:numCache>
            </c:numRef>
          </c:val>
          <c:extLst>
            <c:ext xmlns:c16="http://schemas.microsoft.com/office/drawing/2014/chart" uri="{C3380CC4-5D6E-409C-BE32-E72D297353CC}">
              <c16:uniqueId val="{00000000-DF35-4327-A744-520A7F92E3B3}"/>
            </c:ext>
          </c:extLst>
        </c:ser>
        <c:dLbls>
          <c:showLegendKey val="0"/>
          <c:showVal val="0"/>
          <c:showCatName val="0"/>
          <c:showSerName val="0"/>
          <c:showPercent val="0"/>
          <c:showBubbleSize val="0"/>
        </c:dLbls>
        <c:gapWidth val="150"/>
        <c:shape val="box"/>
        <c:axId val="336294144"/>
        <c:axId val="336295712"/>
        <c:axId val="0"/>
      </c:bar3DChart>
      <c:catAx>
        <c:axId val="3362941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6295712"/>
        <c:crosses val="autoZero"/>
        <c:auto val="1"/>
        <c:lblAlgn val="ctr"/>
        <c:lblOffset val="100"/>
        <c:noMultiLvlLbl val="0"/>
      </c:catAx>
      <c:valAx>
        <c:axId val="33629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6294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0C37CB-8990-4097-A806-7F67C384BDC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7FA6289-E82F-43C0-8763-99689CCDE349}">
      <dgm:prSet phldrT="[Text]"/>
      <dgm:spPr/>
      <dgm:t>
        <a:bodyPr/>
        <a:lstStyle/>
        <a:p>
          <a:r>
            <a:rPr lang="lt-LT"/>
            <a:t>Informacijos apie laisvą darbo vietą skelbimas</a:t>
          </a:r>
          <a:endParaRPr lang="en-US"/>
        </a:p>
      </dgm:t>
    </dgm:pt>
    <dgm:pt modelId="{CE34C0DC-BBF4-4771-87AA-D448FACD9667}" type="parTrans" cxnId="{5FA6B10B-9577-4F0F-A986-E0A518DA8849}">
      <dgm:prSet/>
      <dgm:spPr/>
      <dgm:t>
        <a:bodyPr/>
        <a:lstStyle/>
        <a:p>
          <a:endParaRPr lang="en-US"/>
        </a:p>
      </dgm:t>
    </dgm:pt>
    <dgm:pt modelId="{1BA5D33D-E274-49FF-9406-43BABF798A42}" type="sibTrans" cxnId="{5FA6B10B-9577-4F0F-A986-E0A518DA8849}">
      <dgm:prSet/>
      <dgm:spPr/>
      <dgm:t>
        <a:bodyPr/>
        <a:lstStyle/>
        <a:p>
          <a:endParaRPr lang="en-US"/>
        </a:p>
      </dgm:t>
    </dgm:pt>
    <dgm:pt modelId="{F1C4EA80-DB17-451D-84A8-8BDB12144990}">
      <dgm:prSet phldrT="[Text]"/>
      <dgm:spPr/>
      <dgm:t>
        <a:bodyPr/>
        <a:lstStyle/>
        <a:p>
          <a:r>
            <a:rPr lang="lt-LT"/>
            <a:t>Konkursinė pareigybė</a:t>
          </a:r>
          <a:endParaRPr lang="en-US"/>
        </a:p>
      </dgm:t>
    </dgm:pt>
    <dgm:pt modelId="{B411E239-21BB-4514-BA4E-9D0EE2151179}" type="parTrans" cxnId="{D6060F82-56F6-4EDB-8D81-50006CB9E22D}">
      <dgm:prSet/>
      <dgm:spPr/>
      <dgm:t>
        <a:bodyPr/>
        <a:lstStyle/>
        <a:p>
          <a:endParaRPr lang="en-US"/>
        </a:p>
      </dgm:t>
    </dgm:pt>
    <dgm:pt modelId="{105ACFD9-FE6E-4515-BAA2-EFA914F4A730}" type="sibTrans" cxnId="{D6060F82-56F6-4EDB-8D81-50006CB9E22D}">
      <dgm:prSet/>
      <dgm:spPr/>
      <dgm:t>
        <a:bodyPr/>
        <a:lstStyle/>
        <a:p>
          <a:endParaRPr lang="en-US"/>
        </a:p>
      </dgm:t>
    </dgm:pt>
    <dgm:pt modelId="{8C5F2C6C-3445-4651-8CEA-82290D485A47}">
      <dgm:prSet phldrT="[Text]"/>
      <dgm:spPr/>
      <dgm:t>
        <a:bodyPr/>
        <a:lstStyle/>
        <a:p>
          <a:r>
            <a:rPr lang="lt-LT"/>
            <a:t>Komisijos sudarymas</a:t>
          </a:r>
          <a:endParaRPr lang="en-US"/>
        </a:p>
      </dgm:t>
    </dgm:pt>
    <dgm:pt modelId="{F5F79D8B-2470-4692-9FFC-32BA340F9438}" type="parTrans" cxnId="{CD513A98-BACE-48DF-8560-20C9F3B0F0E4}">
      <dgm:prSet/>
      <dgm:spPr/>
      <dgm:t>
        <a:bodyPr/>
        <a:lstStyle/>
        <a:p>
          <a:endParaRPr lang="en-US"/>
        </a:p>
      </dgm:t>
    </dgm:pt>
    <dgm:pt modelId="{736B946A-012B-4EDF-908E-12D71240B1E0}" type="sibTrans" cxnId="{CD513A98-BACE-48DF-8560-20C9F3B0F0E4}">
      <dgm:prSet/>
      <dgm:spPr/>
      <dgm:t>
        <a:bodyPr/>
        <a:lstStyle/>
        <a:p>
          <a:endParaRPr lang="en-US"/>
        </a:p>
      </dgm:t>
    </dgm:pt>
    <dgm:pt modelId="{BA19B285-2ABD-4DB0-A9CD-76CD0B0511F1}">
      <dgm:prSet phldrT="[Text]"/>
      <dgm:spPr/>
      <dgm:t>
        <a:bodyPr/>
        <a:lstStyle/>
        <a:p>
          <a:r>
            <a:rPr lang="lt-LT"/>
            <a:t>Ne konkursinė pareigybė</a:t>
          </a:r>
          <a:endParaRPr lang="en-US"/>
        </a:p>
      </dgm:t>
    </dgm:pt>
    <dgm:pt modelId="{0E3703B8-C283-40C1-B225-5BC08E617958}" type="parTrans" cxnId="{E5845E99-F9B0-431A-AEF6-ADC9CE2FB446}">
      <dgm:prSet/>
      <dgm:spPr/>
      <dgm:t>
        <a:bodyPr/>
        <a:lstStyle/>
        <a:p>
          <a:endParaRPr lang="en-US"/>
        </a:p>
      </dgm:t>
    </dgm:pt>
    <dgm:pt modelId="{638E8FDD-28E5-4D84-9D6B-D5C855838676}" type="sibTrans" cxnId="{E5845E99-F9B0-431A-AEF6-ADC9CE2FB446}">
      <dgm:prSet/>
      <dgm:spPr/>
      <dgm:t>
        <a:bodyPr/>
        <a:lstStyle/>
        <a:p>
          <a:endParaRPr lang="en-US"/>
        </a:p>
      </dgm:t>
    </dgm:pt>
    <dgm:pt modelId="{239F7CA8-B400-4F54-8185-215EB39E0F8D}">
      <dgm:prSet phldrT="[Text]"/>
      <dgm:spPr/>
      <dgm:t>
        <a:bodyPr/>
        <a:lstStyle/>
        <a:p>
          <a:r>
            <a:rPr lang="lt-LT"/>
            <a:t>Darbo sutarties pasirašymas</a:t>
          </a:r>
          <a:endParaRPr lang="en-US"/>
        </a:p>
      </dgm:t>
    </dgm:pt>
    <dgm:pt modelId="{477A5E2D-3737-4573-9834-F55A345782E1}" type="parTrans" cxnId="{0246A0B7-5A8D-4BDD-B9A7-C4B13727C386}">
      <dgm:prSet/>
      <dgm:spPr/>
      <dgm:t>
        <a:bodyPr/>
        <a:lstStyle/>
        <a:p>
          <a:endParaRPr lang="en-US"/>
        </a:p>
      </dgm:t>
    </dgm:pt>
    <dgm:pt modelId="{FD21BB08-543B-4E68-912B-AA74E783568F}" type="sibTrans" cxnId="{0246A0B7-5A8D-4BDD-B9A7-C4B13727C386}">
      <dgm:prSet/>
      <dgm:spPr/>
      <dgm:t>
        <a:bodyPr/>
        <a:lstStyle/>
        <a:p>
          <a:endParaRPr lang="en-US"/>
        </a:p>
      </dgm:t>
    </dgm:pt>
    <dgm:pt modelId="{0DAB739C-AF73-4045-A2E1-64370E537484}">
      <dgm:prSet/>
      <dgm:spPr/>
      <dgm:t>
        <a:bodyPr/>
        <a:lstStyle/>
        <a:p>
          <a:r>
            <a:rPr lang="lt-LT"/>
            <a:t>Pokalbis su JDC taryba</a:t>
          </a:r>
          <a:endParaRPr lang="en-US"/>
        </a:p>
      </dgm:t>
    </dgm:pt>
    <dgm:pt modelId="{C02034C6-93C6-41DB-8A5F-2E4B9738842D}" type="sibTrans" cxnId="{4AE2457F-3AEF-40A2-A768-86A9FB306903}">
      <dgm:prSet/>
      <dgm:spPr/>
      <dgm:t>
        <a:bodyPr/>
        <a:lstStyle/>
        <a:p>
          <a:endParaRPr lang="en-US"/>
        </a:p>
      </dgm:t>
    </dgm:pt>
    <dgm:pt modelId="{110061FB-5B13-4389-B36C-EB8EDE1AC3CD}" type="parTrans" cxnId="{4AE2457F-3AEF-40A2-A768-86A9FB306903}">
      <dgm:prSet/>
      <dgm:spPr/>
      <dgm:t>
        <a:bodyPr/>
        <a:lstStyle/>
        <a:p>
          <a:endParaRPr lang="en-US"/>
        </a:p>
      </dgm:t>
    </dgm:pt>
    <dgm:pt modelId="{C2DBF529-EFF4-403F-A7A8-D3041A0A2875}">
      <dgm:prSet/>
      <dgm:spPr/>
      <dgm:t>
        <a:bodyPr/>
        <a:lstStyle/>
        <a:p>
          <a:r>
            <a:rPr lang="lt-LT"/>
            <a:t>Konkurso organizavimas</a:t>
          </a:r>
          <a:endParaRPr lang="en-US"/>
        </a:p>
      </dgm:t>
    </dgm:pt>
    <dgm:pt modelId="{1003AC7A-7AB7-4D74-92C2-26F4978EEF9B}" type="parTrans" cxnId="{73444E84-613F-4607-A243-B022A27A97EF}">
      <dgm:prSet/>
      <dgm:spPr/>
      <dgm:t>
        <a:bodyPr/>
        <a:lstStyle/>
        <a:p>
          <a:endParaRPr lang="en-US"/>
        </a:p>
      </dgm:t>
    </dgm:pt>
    <dgm:pt modelId="{57D491A0-F484-4AB1-B5FA-E839C5153A39}" type="sibTrans" cxnId="{73444E84-613F-4607-A243-B022A27A97EF}">
      <dgm:prSet/>
      <dgm:spPr/>
      <dgm:t>
        <a:bodyPr/>
        <a:lstStyle/>
        <a:p>
          <a:endParaRPr lang="en-US"/>
        </a:p>
      </dgm:t>
    </dgm:pt>
    <dgm:pt modelId="{CF541684-0281-4B4F-848C-B4809BD0B7CB}">
      <dgm:prSet/>
      <dgm:spPr/>
      <dgm:t>
        <a:bodyPr/>
        <a:lstStyle/>
        <a:p>
          <a:r>
            <a:rPr lang="lt-LT"/>
            <a:t>Konkurso vykdymas</a:t>
          </a:r>
          <a:endParaRPr lang="en-US"/>
        </a:p>
      </dgm:t>
    </dgm:pt>
    <dgm:pt modelId="{1B3B0E09-A913-4DD1-8078-316A82BDAAC5}" type="parTrans" cxnId="{A8C67555-25FC-45F7-A4B5-179D5AFCE257}">
      <dgm:prSet/>
      <dgm:spPr/>
      <dgm:t>
        <a:bodyPr/>
        <a:lstStyle/>
        <a:p>
          <a:endParaRPr lang="en-US"/>
        </a:p>
      </dgm:t>
    </dgm:pt>
    <dgm:pt modelId="{EF8DD054-D1A8-4C24-840E-2BDDC468BCC6}" type="sibTrans" cxnId="{A8C67555-25FC-45F7-A4B5-179D5AFCE257}">
      <dgm:prSet/>
      <dgm:spPr/>
      <dgm:t>
        <a:bodyPr/>
        <a:lstStyle/>
        <a:p>
          <a:endParaRPr lang="en-US"/>
        </a:p>
      </dgm:t>
    </dgm:pt>
    <dgm:pt modelId="{3126FB8C-BF2A-43AD-B74F-E05370844FAD}">
      <dgm:prSet/>
      <dgm:spPr/>
      <dgm:t>
        <a:bodyPr/>
        <a:lstStyle/>
        <a:p>
          <a:r>
            <a:rPr lang="lt-LT"/>
            <a:t>Darbo sutarties pasirašymas</a:t>
          </a:r>
          <a:endParaRPr lang="en-US"/>
        </a:p>
      </dgm:t>
    </dgm:pt>
    <dgm:pt modelId="{20CCC297-E52F-419C-9DE6-69E732C5DDCF}" type="parTrans" cxnId="{00F33BF5-7752-468A-8F4E-868B5D4EA80F}">
      <dgm:prSet/>
      <dgm:spPr/>
      <dgm:t>
        <a:bodyPr/>
        <a:lstStyle/>
        <a:p>
          <a:endParaRPr lang="en-US"/>
        </a:p>
      </dgm:t>
    </dgm:pt>
    <dgm:pt modelId="{E5A9B27D-AD31-4CCE-AEB5-5B1CF45D8C79}" type="sibTrans" cxnId="{00F33BF5-7752-468A-8F4E-868B5D4EA80F}">
      <dgm:prSet/>
      <dgm:spPr/>
      <dgm:t>
        <a:bodyPr/>
        <a:lstStyle/>
        <a:p>
          <a:endParaRPr lang="en-US"/>
        </a:p>
      </dgm:t>
    </dgm:pt>
    <dgm:pt modelId="{A84A9264-FF58-449B-BD06-678E68FCA46B}" type="pres">
      <dgm:prSet presAssocID="{3F0C37CB-8990-4097-A806-7F67C384BDCE}" presName="hierChild1" presStyleCnt="0">
        <dgm:presLayoutVars>
          <dgm:chPref val="1"/>
          <dgm:dir/>
          <dgm:animOne val="branch"/>
          <dgm:animLvl val="lvl"/>
          <dgm:resizeHandles/>
        </dgm:presLayoutVars>
      </dgm:prSet>
      <dgm:spPr/>
    </dgm:pt>
    <dgm:pt modelId="{BB4207B3-CED6-47D4-9C3B-7458CB9AE929}" type="pres">
      <dgm:prSet presAssocID="{87FA6289-E82F-43C0-8763-99689CCDE349}" presName="hierRoot1" presStyleCnt="0"/>
      <dgm:spPr/>
    </dgm:pt>
    <dgm:pt modelId="{8270B621-7C95-4DCD-84FD-F97425241711}" type="pres">
      <dgm:prSet presAssocID="{87FA6289-E82F-43C0-8763-99689CCDE349}" presName="composite" presStyleCnt="0"/>
      <dgm:spPr/>
    </dgm:pt>
    <dgm:pt modelId="{BDF0879B-E65C-4F26-9E70-0DBBC1FB7EF3}" type="pres">
      <dgm:prSet presAssocID="{87FA6289-E82F-43C0-8763-99689CCDE349}" presName="background" presStyleLbl="node0" presStyleIdx="0" presStyleCnt="1"/>
      <dgm:spPr/>
    </dgm:pt>
    <dgm:pt modelId="{D7797DFE-748A-47FD-BFAF-282CEF6945BD}" type="pres">
      <dgm:prSet presAssocID="{87FA6289-E82F-43C0-8763-99689CCDE349}" presName="text" presStyleLbl="fgAcc0" presStyleIdx="0" presStyleCnt="1" custScaleX="442438">
        <dgm:presLayoutVars>
          <dgm:chPref val="3"/>
        </dgm:presLayoutVars>
      </dgm:prSet>
      <dgm:spPr/>
    </dgm:pt>
    <dgm:pt modelId="{2C339ACE-92A7-4CF2-A001-EA012E702E8C}" type="pres">
      <dgm:prSet presAssocID="{87FA6289-E82F-43C0-8763-99689CCDE349}" presName="hierChild2" presStyleCnt="0"/>
      <dgm:spPr/>
    </dgm:pt>
    <dgm:pt modelId="{40AFBE0D-F5A0-47B9-B613-CED4B436D55C}" type="pres">
      <dgm:prSet presAssocID="{B411E239-21BB-4514-BA4E-9D0EE2151179}" presName="Name10" presStyleLbl="parChTrans1D2" presStyleIdx="0" presStyleCnt="2"/>
      <dgm:spPr/>
    </dgm:pt>
    <dgm:pt modelId="{B7D21907-C4A6-44CE-BF38-F35A7FCB883E}" type="pres">
      <dgm:prSet presAssocID="{F1C4EA80-DB17-451D-84A8-8BDB12144990}" presName="hierRoot2" presStyleCnt="0"/>
      <dgm:spPr/>
    </dgm:pt>
    <dgm:pt modelId="{E363A0AE-94E7-462E-86D1-AA3207DAD5F3}" type="pres">
      <dgm:prSet presAssocID="{F1C4EA80-DB17-451D-84A8-8BDB12144990}" presName="composite2" presStyleCnt="0"/>
      <dgm:spPr/>
    </dgm:pt>
    <dgm:pt modelId="{3E64A9BD-85CD-4C4D-9477-B5687CC3BC55}" type="pres">
      <dgm:prSet presAssocID="{F1C4EA80-DB17-451D-84A8-8BDB12144990}" presName="background2" presStyleLbl="node2" presStyleIdx="0" presStyleCnt="2"/>
      <dgm:spPr/>
    </dgm:pt>
    <dgm:pt modelId="{B5F18BA1-18AE-4963-8591-7AEBF6C75F0F}" type="pres">
      <dgm:prSet presAssocID="{F1C4EA80-DB17-451D-84A8-8BDB12144990}" presName="text2" presStyleLbl="fgAcc2" presStyleIdx="0" presStyleCnt="2" custScaleX="227010">
        <dgm:presLayoutVars>
          <dgm:chPref val="3"/>
        </dgm:presLayoutVars>
      </dgm:prSet>
      <dgm:spPr/>
    </dgm:pt>
    <dgm:pt modelId="{4090CEBF-1B7B-41F0-B40C-E3C02776D504}" type="pres">
      <dgm:prSet presAssocID="{F1C4EA80-DB17-451D-84A8-8BDB12144990}" presName="hierChild3" presStyleCnt="0"/>
      <dgm:spPr/>
    </dgm:pt>
    <dgm:pt modelId="{37D205DE-C11B-43EF-BA1C-7E65DD171456}" type="pres">
      <dgm:prSet presAssocID="{1003AC7A-7AB7-4D74-92C2-26F4978EEF9B}" presName="Name17" presStyleLbl="parChTrans1D3" presStyleIdx="0" presStyleCnt="2"/>
      <dgm:spPr/>
    </dgm:pt>
    <dgm:pt modelId="{81441C4B-7486-4CDF-A6D2-64B4ACE6B8AF}" type="pres">
      <dgm:prSet presAssocID="{C2DBF529-EFF4-403F-A7A8-D3041A0A2875}" presName="hierRoot3" presStyleCnt="0"/>
      <dgm:spPr/>
    </dgm:pt>
    <dgm:pt modelId="{1940EA5B-8F78-4623-A811-1D6C67AFCD1D}" type="pres">
      <dgm:prSet presAssocID="{C2DBF529-EFF4-403F-A7A8-D3041A0A2875}" presName="composite3" presStyleCnt="0"/>
      <dgm:spPr/>
    </dgm:pt>
    <dgm:pt modelId="{49351277-753F-4E09-B48F-7720910DEAC1}" type="pres">
      <dgm:prSet presAssocID="{C2DBF529-EFF4-403F-A7A8-D3041A0A2875}" presName="background3" presStyleLbl="node3" presStyleIdx="0" presStyleCnt="2"/>
      <dgm:spPr/>
    </dgm:pt>
    <dgm:pt modelId="{FC1ADAB4-B27B-4C03-B28D-365C552D10D7}" type="pres">
      <dgm:prSet presAssocID="{C2DBF529-EFF4-403F-A7A8-D3041A0A2875}" presName="text3" presStyleLbl="fgAcc3" presStyleIdx="0" presStyleCnt="2" custScaleX="233385">
        <dgm:presLayoutVars>
          <dgm:chPref val="3"/>
        </dgm:presLayoutVars>
      </dgm:prSet>
      <dgm:spPr/>
    </dgm:pt>
    <dgm:pt modelId="{1253BD60-F979-481C-B7A4-016AB5AA8139}" type="pres">
      <dgm:prSet presAssocID="{C2DBF529-EFF4-403F-A7A8-D3041A0A2875}" presName="hierChild4" presStyleCnt="0"/>
      <dgm:spPr/>
    </dgm:pt>
    <dgm:pt modelId="{9565CBCB-8813-4D70-B0B2-2E4712AF9CB2}" type="pres">
      <dgm:prSet presAssocID="{F5F79D8B-2470-4692-9FFC-32BA340F9438}" presName="Name23" presStyleLbl="parChTrans1D4" presStyleIdx="0" presStyleCnt="4"/>
      <dgm:spPr/>
    </dgm:pt>
    <dgm:pt modelId="{2DCD8991-B8F8-4A99-B2B3-36C3241F5A15}" type="pres">
      <dgm:prSet presAssocID="{8C5F2C6C-3445-4651-8CEA-82290D485A47}" presName="hierRoot4" presStyleCnt="0"/>
      <dgm:spPr/>
    </dgm:pt>
    <dgm:pt modelId="{25EEFF38-8A09-42D4-96A6-32F301EE3F59}" type="pres">
      <dgm:prSet presAssocID="{8C5F2C6C-3445-4651-8CEA-82290D485A47}" presName="composite4" presStyleCnt="0"/>
      <dgm:spPr/>
    </dgm:pt>
    <dgm:pt modelId="{B2407FDB-6BAE-47F1-AF01-CA3D2F192C17}" type="pres">
      <dgm:prSet presAssocID="{8C5F2C6C-3445-4651-8CEA-82290D485A47}" presName="background4" presStyleLbl="node4" presStyleIdx="0" presStyleCnt="4"/>
      <dgm:spPr/>
    </dgm:pt>
    <dgm:pt modelId="{27C8522B-8084-4B25-BDEF-1151A704381C}" type="pres">
      <dgm:prSet presAssocID="{8C5F2C6C-3445-4651-8CEA-82290D485A47}" presName="text4" presStyleLbl="fgAcc4" presStyleIdx="0" presStyleCnt="4" custScaleX="223824">
        <dgm:presLayoutVars>
          <dgm:chPref val="3"/>
        </dgm:presLayoutVars>
      </dgm:prSet>
      <dgm:spPr/>
    </dgm:pt>
    <dgm:pt modelId="{378537DE-9C3A-44FD-9516-2355948D84D3}" type="pres">
      <dgm:prSet presAssocID="{8C5F2C6C-3445-4651-8CEA-82290D485A47}" presName="hierChild5" presStyleCnt="0"/>
      <dgm:spPr/>
    </dgm:pt>
    <dgm:pt modelId="{C26EDEE0-97AA-4E29-A1CB-12CB38B9B050}" type="pres">
      <dgm:prSet presAssocID="{1B3B0E09-A913-4DD1-8078-316A82BDAAC5}" presName="Name23" presStyleLbl="parChTrans1D4" presStyleIdx="1" presStyleCnt="4"/>
      <dgm:spPr/>
    </dgm:pt>
    <dgm:pt modelId="{9B234FFB-B97E-4082-930E-5D6B3DB54F17}" type="pres">
      <dgm:prSet presAssocID="{CF541684-0281-4B4F-848C-B4809BD0B7CB}" presName="hierRoot4" presStyleCnt="0"/>
      <dgm:spPr/>
    </dgm:pt>
    <dgm:pt modelId="{162C0498-E871-4200-A82D-CE45D7707B06}" type="pres">
      <dgm:prSet presAssocID="{CF541684-0281-4B4F-848C-B4809BD0B7CB}" presName="composite4" presStyleCnt="0"/>
      <dgm:spPr/>
    </dgm:pt>
    <dgm:pt modelId="{EBCC4E91-1429-495E-8435-1A6BB6A86FC4}" type="pres">
      <dgm:prSet presAssocID="{CF541684-0281-4B4F-848C-B4809BD0B7CB}" presName="background4" presStyleLbl="node4" presStyleIdx="1" presStyleCnt="4"/>
      <dgm:spPr/>
    </dgm:pt>
    <dgm:pt modelId="{967CABA7-DFBC-4E2F-BB0C-2D6CF1661C96}" type="pres">
      <dgm:prSet presAssocID="{CF541684-0281-4B4F-848C-B4809BD0B7CB}" presName="text4" presStyleLbl="fgAcc4" presStyleIdx="1" presStyleCnt="4" custScaleX="233385">
        <dgm:presLayoutVars>
          <dgm:chPref val="3"/>
        </dgm:presLayoutVars>
      </dgm:prSet>
      <dgm:spPr/>
    </dgm:pt>
    <dgm:pt modelId="{756B8252-F9B6-4158-9DB1-C53371C41E0E}" type="pres">
      <dgm:prSet presAssocID="{CF541684-0281-4B4F-848C-B4809BD0B7CB}" presName="hierChild5" presStyleCnt="0"/>
      <dgm:spPr/>
    </dgm:pt>
    <dgm:pt modelId="{DF07BEB7-2957-46DB-AB94-574C2C25BE2F}" type="pres">
      <dgm:prSet presAssocID="{20CCC297-E52F-419C-9DE6-69E732C5DDCF}" presName="Name23" presStyleLbl="parChTrans1D4" presStyleIdx="2" presStyleCnt="4"/>
      <dgm:spPr/>
    </dgm:pt>
    <dgm:pt modelId="{6B2D4668-0B11-4307-8FD8-418619D5AD49}" type="pres">
      <dgm:prSet presAssocID="{3126FB8C-BF2A-43AD-B74F-E05370844FAD}" presName="hierRoot4" presStyleCnt="0"/>
      <dgm:spPr/>
    </dgm:pt>
    <dgm:pt modelId="{287D9EDE-B94D-4262-BC67-F57D2DDFE095}" type="pres">
      <dgm:prSet presAssocID="{3126FB8C-BF2A-43AD-B74F-E05370844FAD}" presName="composite4" presStyleCnt="0"/>
      <dgm:spPr/>
    </dgm:pt>
    <dgm:pt modelId="{1E003039-2372-4DB1-8A14-DFCDAFEE7975}" type="pres">
      <dgm:prSet presAssocID="{3126FB8C-BF2A-43AD-B74F-E05370844FAD}" presName="background4" presStyleLbl="node4" presStyleIdx="2" presStyleCnt="4"/>
      <dgm:spPr/>
    </dgm:pt>
    <dgm:pt modelId="{4A126236-6245-4391-84EC-74A77FBAB91F}" type="pres">
      <dgm:prSet presAssocID="{3126FB8C-BF2A-43AD-B74F-E05370844FAD}" presName="text4" presStyleLbl="fgAcc4" presStyleIdx="2" presStyleCnt="4" custScaleX="252507">
        <dgm:presLayoutVars>
          <dgm:chPref val="3"/>
        </dgm:presLayoutVars>
      </dgm:prSet>
      <dgm:spPr/>
    </dgm:pt>
    <dgm:pt modelId="{A96DF579-6E40-4529-A561-CDF05EC94D83}" type="pres">
      <dgm:prSet presAssocID="{3126FB8C-BF2A-43AD-B74F-E05370844FAD}" presName="hierChild5" presStyleCnt="0"/>
      <dgm:spPr/>
    </dgm:pt>
    <dgm:pt modelId="{981CEC37-E419-4FAD-8BC4-F692E0EB1C9E}" type="pres">
      <dgm:prSet presAssocID="{0E3703B8-C283-40C1-B225-5BC08E617958}" presName="Name10" presStyleLbl="parChTrans1D2" presStyleIdx="1" presStyleCnt="2"/>
      <dgm:spPr/>
    </dgm:pt>
    <dgm:pt modelId="{8B312AAD-3160-4B08-8CC2-AE109436512F}" type="pres">
      <dgm:prSet presAssocID="{BA19B285-2ABD-4DB0-A9CD-76CD0B0511F1}" presName="hierRoot2" presStyleCnt="0"/>
      <dgm:spPr/>
    </dgm:pt>
    <dgm:pt modelId="{FC81B8C6-E930-4962-A77B-7C03E568E211}" type="pres">
      <dgm:prSet presAssocID="{BA19B285-2ABD-4DB0-A9CD-76CD0B0511F1}" presName="composite2" presStyleCnt="0"/>
      <dgm:spPr/>
    </dgm:pt>
    <dgm:pt modelId="{FBE15EBC-A41C-4BF3-A193-A7F880B5CC8C}" type="pres">
      <dgm:prSet presAssocID="{BA19B285-2ABD-4DB0-A9CD-76CD0B0511F1}" presName="background2" presStyleLbl="node2" presStyleIdx="1" presStyleCnt="2"/>
      <dgm:spPr/>
    </dgm:pt>
    <dgm:pt modelId="{0C1AA8A2-A3E6-489A-B65C-8711AD0AD61C}" type="pres">
      <dgm:prSet presAssocID="{BA19B285-2ABD-4DB0-A9CD-76CD0B0511F1}" presName="text2" presStyleLbl="fgAcc2" presStyleIdx="1" presStyleCnt="2" custScaleX="289423">
        <dgm:presLayoutVars>
          <dgm:chPref val="3"/>
        </dgm:presLayoutVars>
      </dgm:prSet>
      <dgm:spPr/>
    </dgm:pt>
    <dgm:pt modelId="{FD05519D-6775-40E6-92CD-871D93DC40F3}" type="pres">
      <dgm:prSet presAssocID="{BA19B285-2ABD-4DB0-A9CD-76CD0B0511F1}" presName="hierChild3" presStyleCnt="0"/>
      <dgm:spPr/>
    </dgm:pt>
    <dgm:pt modelId="{1B7E2575-2A9B-462E-87F7-1C9ABCBE1958}" type="pres">
      <dgm:prSet presAssocID="{110061FB-5B13-4389-B36C-EB8EDE1AC3CD}" presName="Name17" presStyleLbl="parChTrans1D3" presStyleIdx="1" presStyleCnt="2"/>
      <dgm:spPr/>
    </dgm:pt>
    <dgm:pt modelId="{9E624A59-6A9A-4E39-910B-F237E4B1F305}" type="pres">
      <dgm:prSet presAssocID="{0DAB739C-AF73-4045-A2E1-64370E537484}" presName="hierRoot3" presStyleCnt="0"/>
      <dgm:spPr/>
    </dgm:pt>
    <dgm:pt modelId="{D98F106A-BB47-4A22-9CCA-E65C1AED1341}" type="pres">
      <dgm:prSet presAssocID="{0DAB739C-AF73-4045-A2E1-64370E537484}" presName="composite3" presStyleCnt="0"/>
      <dgm:spPr/>
    </dgm:pt>
    <dgm:pt modelId="{790A4D82-6428-4168-80E6-C60237D51FED}" type="pres">
      <dgm:prSet presAssocID="{0DAB739C-AF73-4045-A2E1-64370E537484}" presName="background3" presStyleLbl="node3" presStyleIdx="1" presStyleCnt="2"/>
      <dgm:spPr/>
    </dgm:pt>
    <dgm:pt modelId="{199CEDFE-C83B-4E54-9FE8-B8BCB0E6457E}" type="pres">
      <dgm:prSet presAssocID="{0DAB739C-AF73-4045-A2E1-64370E537484}" presName="text3" presStyleLbl="fgAcc3" presStyleIdx="1" presStyleCnt="2" custScaleX="260739">
        <dgm:presLayoutVars>
          <dgm:chPref val="3"/>
        </dgm:presLayoutVars>
      </dgm:prSet>
      <dgm:spPr/>
    </dgm:pt>
    <dgm:pt modelId="{AF102E23-6F10-47A7-9459-CFF351481AED}" type="pres">
      <dgm:prSet presAssocID="{0DAB739C-AF73-4045-A2E1-64370E537484}" presName="hierChild4" presStyleCnt="0"/>
      <dgm:spPr/>
    </dgm:pt>
    <dgm:pt modelId="{FD59DB11-20DC-4BCF-86E2-05BFA9BF7D38}" type="pres">
      <dgm:prSet presAssocID="{477A5E2D-3737-4573-9834-F55A345782E1}" presName="Name23" presStyleLbl="parChTrans1D4" presStyleIdx="3" presStyleCnt="4"/>
      <dgm:spPr/>
    </dgm:pt>
    <dgm:pt modelId="{2080381F-AF62-45AE-99CB-D0E12BBAB059}" type="pres">
      <dgm:prSet presAssocID="{239F7CA8-B400-4F54-8185-215EB39E0F8D}" presName="hierRoot4" presStyleCnt="0"/>
      <dgm:spPr/>
    </dgm:pt>
    <dgm:pt modelId="{9156101B-B15D-450B-AD0B-57C4FD2CAA7D}" type="pres">
      <dgm:prSet presAssocID="{239F7CA8-B400-4F54-8185-215EB39E0F8D}" presName="composite4" presStyleCnt="0"/>
      <dgm:spPr/>
    </dgm:pt>
    <dgm:pt modelId="{88F6AD62-EFE6-45A4-A0A5-3F8BEEEF0DB4}" type="pres">
      <dgm:prSet presAssocID="{239F7CA8-B400-4F54-8185-215EB39E0F8D}" presName="background4" presStyleLbl="node4" presStyleIdx="3" presStyleCnt="4"/>
      <dgm:spPr/>
    </dgm:pt>
    <dgm:pt modelId="{759940A8-EA16-4DFA-AC38-816E7134B9A9}" type="pres">
      <dgm:prSet presAssocID="{239F7CA8-B400-4F54-8185-215EB39E0F8D}" presName="text4" presStyleLbl="fgAcc4" presStyleIdx="3" presStyleCnt="4" custScaleX="289423">
        <dgm:presLayoutVars>
          <dgm:chPref val="3"/>
        </dgm:presLayoutVars>
      </dgm:prSet>
      <dgm:spPr/>
    </dgm:pt>
    <dgm:pt modelId="{E5B54981-ED3F-4B72-A174-F881A1C7356B}" type="pres">
      <dgm:prSet presAssocID="{239F7CA8-B400-4F54-8185-215EB39E0F8D}" presName="hierChild5" presStyleCnt="0"/>
      <dgm:spPr/>
    </dgm:pt>
  </dgm:ptLst>
  <dgm:cxnLst>
    <dgm:cxn modelId="{AA4E8004-B791-4FA7-976C-5ADCEA29D776}" type="presOf" srcId="{0E3703B8-C283-40C1-B225-5BC08E617958}" destId="{981CEC37-E419-4FAD-8BC4-F692E0EB1C9E}" srcOrd="0" destOrd="0" presId="urn:microsoft.com/office/officeart/2005/8/layout/hierarchy1"/>
    <dgm:cxn modelId="{5FA6B10B-9577-4F0F-A986-E0A518DA8849}" srcId="{3F0C37CB-8990-4097-A806-7F67C384BDCE}" destId="{87FA6289-E82F-43C0-8763-99689CCDE349}" srcOrd="0" destOrd="0" parTransId="{CE34C0DC-BBF4-4771-87AA-D448FACD9667}" sibTransId="{1BA5D33D-E274-49FF-9406-43BABF798A42}"/>
    <dgm:cxn modelId="{28550613-1D77-4AB4-8D94-11286366EF18}" type="presOf" srcId="{1B3B0E09-A913-4DD1-8078-316A82BDAAC5}" destId="{C26EDEE0-97AA-4E29-A1CB-12CB38B9B050}" srcOrd="0" destOrd="0" presId="urn:microsoft.com/office/officeart/2005/8/layout/hierarchy1"/>
    <dgm:cxn modelId="{621BD239-C937-4F94-8EAB-DD27F448DA5A}" type="presOf" srcId="{110061FB-5B13-4389-B36C-EB8EDE1AC3CD}" destId="{1B7E2575-2A9B-462E-87F7-1C9ABCBE1958}" srcOrd="0" destOrd="0" presId="urn:microsoft.com/office/officeart/2005/8/layout/hierarchy1"/>
    <dgm:cxn modelId="{BE83EF48-1C8F-49C1-B8E1-BD5DDA120ABE}" type="presOf" srcId="{3126FB8C-BF2A-43AD-B74F-E05370844FAD}" destId="{4A126236-6245-4391-84EC-74A77FBAB91F}" srcOrd="0" destOrd="0" presId="urn:microsoft.com/office/officeart/2005/8/layout/hierarchy1"/>
    <dgm:cxn modelId="{7D85F649-9544-4AA5-AC56-13D0C1AE5901}" type="presOf" srcId="{BA19B285-2ABD-4DB0-A9CD-76CD0B0511F1}" destId="{0C1AA8A2-A3E6-489A-B65C-8711AD0AD61C}" srcOrd="0" destOrd="0" presId="urn:microsoft.com/office/officeart/2005/8/layout/hierarchy1"/>
    <dgm:cxn modelId="{7A080E4E-C1CF-4726-B75E-4EC80944A270}" type="presOf" srcId="{CF541684-0281-4B4F-848C-B4809BD0B7CB}" destId="{967CABA7-DFBC-4E2F-BB0C-2D6CF1661C96}" srcOrd="0" destOrd="0" presId="urn:microsoft.com/office/officeart/2005/8/layout/hierarchy1"/>
    <dgm:cxn modelId="{4AA8166E-E460-41C5-B48E-CCE97765AEF4}" type="presOf" srcId="{3F0C37CB-8990-4097-A806-7F67C384BDCE}" destId="{A84A9264-FF58-449B-BD06-678E68FCA46B}" srcOrd="0" destOrd="0" presId="urn:microsoft.com/office/officeart/2005/8/layout/hierarchy1"/>
    <dgm:cxn modelId="{55582F71-4975-4026-BE5A-EB74A5779FE7}" type="presOf" srcId="{1003AC7A-7AB7-4D74-92C2-26F4978EEF9B}" destId="{37D205DE-C11B-43EF-BA1C-7E65DD171456}" srcOrd="0" destOrd="0" presId="urn:microsoft.com/office/officeart/2005/8/layout/hierarchy1"/>
    <dgm:cxn modelId="{EE907853-CFFD-421C-9C19-2A129B4CF99F}" type="presOf" srcId="{8C5F2C6C-3445-4651-8CEA-82290D485A47}" destId="{27C8522B-8084-4B25-BDEF-1151A704381C}" srcOrd="0" destOrd="0" presId="urn:microsoft.com/office/officeart/2005/8/layout/hierarchy1"/>
    <dgm:cxn modelId="{A8C67555-25FC-45F7-A4B5-179D5AFCE257}" srcId="{8C5F2C6C-3445-4651-8CEA-82290D485A47}" destId="{CF541684-0281-4B4F-848C-B4809BD0B7CB}" srcOrd="0" destOrd="0" parTransId="{1B3B0E09-A913-4DD1-8078-316A82BDAAC5}" sibTransId="{EF8DD054-D1A8-4C24-840E-2BDDC468BCC6}"/>
    <dgm:cxn modelId="{4AE2457F-3AEF-40A2-A768-86A9FB306903}" srcId="{BA19B285-2ABD-4DB0-A9CD-76CD0B0511F1}" destId="{0DAB739C-AF73-4045-A2E1-64370E537484}" srcOrd="0" destOrd="0" parTransId="{110061FB-5B13-4389-B36C-EB8EDE1AC3CD}" sibTransId="{C02034C6-93C6-41DB-8A5F-2E4B9738842D}"/>
    <dgm:cxn modelId="{D6060F82-56F6-4EDB-8D81-50006CB9E22D}" srcId="{87FA6289-E82F-43C0-8763-99689CCDE349}" destId="{F1C4EA80-DB17-451D-84A8-8BDB12144990}" srcOrd="0" destOrd="0" parTransId="{B411E239-21BB-4514-BA4E-9D0EE2151179}" sibTransId="{105ACFD9-FE6E-4515-BAA2-EFA914F4A730}"/>
    <dgm:cxn modelId="{73444E84-613F-4607-A243-B022A27A97EF}" srcId="{F1C4EA80-DB17-451D-84A8-8BDB12144990}" destId="{C2DBF529-EFF4-403F-A7A8-D3041A0A2875}" srcOrd="0" destOrd="0" parTransId="{1003AC7A-7AB7-4D74-92C2-26F4978EEF9B}" sibTransId="{57D491A0-F484-4AB1-B5FA-E839C5153A39}"/>
    <dgm:cxn modelId="{EB798884-23CB-45B1-8756-2AF5800EA7CE}" type="presOf" srcId="{239F7CA8-B400-4F54-8185-215EB39E0F8D}" destId="{759940A8-EA16-4DFA-AC38-816E7134B9A9}" srcOrd="0" destOrd="0" presId="urn:microsoft.com/office/officeart/2005/8/layout/hierarchy1"/>
    <dgm:cxn modelId="{DE7E5790-2BE3-47B7-BBB2-1ECCB4998E14}" type="presOf" srcId="{B411E239-21BB-4514-BA4E-9D0EE2151179}" destId="{40AFBE0D-F5A0-47B9-B613-CED4B436D55C}" srcOrd="0" destOrd="0" presId="urn:microsoft.com/office/officeart/2005/8/layout/hierarchy1"/>
    <dgm:cxn modelId="{A9DE8F94-CC0A-404A-A807-41468970E020}" type="presOf" srcId="{0DAB739C-AF73-4045-A2E1-64370E537484}" destId="{199CEDFE-C83B-4E54-9FE8-B8BCB0E6457E}" srcOrd="0" destOrd="0" presId="urn:microsoft.com/office/officeart/2005/8/layout/hierarchy1"/>
    <dgm:cxn modelId="{53351096-F5A6-4C43-8FDF-E0B6D85A1E32}" type="presOf" srcId="{F1C4EA80-DB17-451D-84A8-8BDB12144990}" destId="{B5F18BA1-18AE-4963-8591-7AEBF6C75F0F}" srcOrd="0" destOrd="0" presId="urn:microsoft.com/office/officeart/2005/8/layout/hierarchy1"/>
    <dgm:cxn modelId="{CD513A98-BACE-48DF-8560-20C9F3B0F0E4}" srcId="{C2DBF529-EFF4-403F-A7A8-D3041A0A2875}" destId="{8C5F2C6C-3445-4651-8CEA-82290D485A47}" srcOrd="0" destOrd="0" parTransId="{F5F79D8B-2470-4692-9FFC-32BA340F9438}" sibTransId="{736B946A-012B-4EDF-908E-12D71240B1E0}"/>
    <dgm:cxn modelId="{E5845E99-F9B0-431A-AEF6-ADC9CE2FB446}" srcId="{87FA6289-E82F-43C0-8763-99689CCDE349}" destId="{BA19B285-2ABD-4DB0-A9CD-76CD0B0511F1}" srcOrd="1" destOrd="0" parTransId="{0E3703B8-C283-40C1-B225-5BC08E617958}" sibTransId="{638E8FDD-28E5-4D84-9D6B-D5C855838676}"/>
    <dgm:cxn modelId="{3A37D7A0-F2C3-4C7C-B9E0-C910A8400C9E}" type="presOf" srcId="{20CCC297-E52F-419C-9DE6-69E732C5DDCF}" destId="{DF07BEB7-2957-46DB-AB94-574C2C25BE2F}" srcOrd="0" destOrd="0" presId="urn:microsoft.com/office/officeart/2005/8/layout/hierarchy1"/>
    <dgm:cxn modelId="{0246A0B7-5A8D-4BDD-B9A7-C4B13727C386}" srcId="{0DAB739C-AF73-4045-A2E1-64370E537484}" destId="{239F7CA8-B400-4F54-8185-215EB39E0F8D}" srcOrd="0" destOrd="0" parTransId="{477A5E2D-3737-4573-9834-F55A345782E1}" sibTransId="{FD21BB08-543B-4E68-912B-AA74E783568F}"/>
    <dgm:cxn modelId="{342C13BC-396A-4DC3-8CDA-244A443E423A}" type="presOf" srcId="{87FA6289-E82F-43C0-8763-99689CCDE349}" destId="{D7797DFE-748A-47FD-BFAF-282CEF6945BD}" srcOrd="0" destOrd="0" presId="urn:microsoft.com/office/officeart/2005/8/layout/hierarchy1"/>
    <dgm:cxn modelId="{487032BF-81B3-4398-A681-FE76865508BA}" type="presOf" srcId="{C2DBF529-EFF4-403F-A7A8-D3041A0A2875}" destId="{FC1ADAB4-B27B-4C03-B28D-365C552D10D7}" srcOrd="0" destOrd="0" presId="urn:microsoft.com/office/officeart/2005/8/layout/hierarchy1"/>
    <dgm:cxn modelId="{C8CB2BE9-2F95-4579-9B41-36436C21DF98}" type="presOf" srcId="{F5F79D8B-2470-4692-9FFC-32BA340F9438}" destId="{9565CBCB-8813-4D70-B0B2-2E4712AF9CB2}" srcOrd="0" destOrd="0" presId="urn:microsoft.com/office/officeart/2005/8/layout/hierarchy1"/>
    <dgm:cxn modelId="{77F582EE-CD9E-4918-9CF1-5F8AF5C9EEE9}" type="presOf" srcId="{477A5E2D-3737-4573-9834-F55A345782E1}" destId="{FD59DB11-20DC-4BCF-86E2-05BFA9BF7D38}" srcOrd="0" destOrd="0" presId="urn:microsoft.com/office/officeart/2005/8/layout/hierarchy1"/>
    <dgm:cxn modelId="{00F33BF5-7752-468A-8F4E-868B5D4EA80F}" srcId="{CF541684-0281-4B4F-848C-B4809BD0B7CB}" destId="{3126FB8C-BF2A-43AD-B74F-E05370844FAD}" srcOrd="0" destOrd="0" parTransId="{20CCC297-E52F-419C-9DE6-69E732C5DDCF}" sibTransId="{E5A9B27D-AD31-4CCE-AEB5-5B1CF45D8C79}"/>
    <dgm:cxn modelId="{A7E1C157-6A12-477D-B51A-E38981178A57}" type="presParOf" srcId="{A84A9264-FF58-449B-BD06-678E68FCA46B}" destId="{BB4207B3-CED6-47D4-9C3B-7458CB9AE929}" srcOrd="0" destOrd="0" presId="urn:microsoft.com/office/officeart/2005/8/layout/hierarchy1"/>
    <dgm:cxn modelId="{0EB35484-579C-4389-96DD-9F88793B0E64}" type="presParOf" srcId="{BB4207B3-CED6-47D4-9C3B-7458CB9AE929}" destId="{8270B621-7C95-4DCD-84FD-F97425241711}" srcOrd="0" destOrd="0" presId="urn:microsoft.com/office/officeart/2005/8/layout/hierarchy1"/>
    <dgm:cxn modelId="{ABB598B9-78E5-439A-89AB-F7D0C8F52AA8}" type="presParOf" srcId="{8270B621-7C95-4DCD-84FD-F97425241711}" destId="{BDF0879B-E65C-4F26-9E70-0DBBC1FB7EF3}" srcOrd="0" destOrd="0" presId="urn:microsoft.com/office/officeart/2005/8/layout/hierarchy1"/>
    <dgm:cxn modelId="{4E75A878-935E-4675-A12D-5B40D14E8C35}" type="presParOf" srcId="{8270B621-7C95-4DCD-84FD-F97425241711}" destId="{D7797DFE-748A-47FD-BFAF-282CEF6945BD}" srcOrd="1" destOrd="0" presId="urn:microsoft.com/office/officeart/2005/8/layout/hierarchy1"/>
    <dgm:cxn modelId="{6E289154-021A-45B1-AE88-5EB7BBDDBB6C}" type="presParOf" srcId="{BB4207B3-CED6-47D4-9C3B-7458CB9AE929}" destId="{2C339ACE-92A7-4CF2-A001-EA012E702E8C}" srcOrd="1" destOrd="0" presId="urn:microsoft.com/office/officeart/2005/8/layout/hierarchy1"/>
    <dgm:cxn modelId="{23A4335A-0669-4100-96B7-629A6DE5EE3A}" type="presParOf" srcId="{2C339ACE-92A7-4CF2-A001-EA012E702E8C}" destId="{40AFBE0D-F5A0-47B9-B613-CED4B436D55C}" srcOrd="0" destOrd="0" presId="urn:microsoft.com/office/officeart/2005/8/layout/hierarchy1"/>
    <dgm:cxn modelId="{BDE41A47-B622-400B-9F24-BD01631ACC5A}" type="presParOf" srcId="{2C339ACE-92A7-4CF2-A001-EA012E702E8C}" destId="{B7D21907-C4A6-44CE-BF38-F35A7FCB883E}" srcOrd="1" destOrd="0" presId="urn:microsoft.com/office/officeart/2005/8/layout/hierarchy1"/>
    <dgm:cxn modelId="{1CA4D233-BD9E-4FFC-8CD4-156C637908D0}" type="presParOf" srcId="{B7D21907-C4A6-44CE-BF38-F35A7FCB883E}" destId="{E363A0AE-94E7-462E-86D1-AA3207DAD5F3}" srcOrd="0" destOrd="0" presId="urn:microsoft.com/office/officeart/2005/8/layout/hierarchy1"/>
    <dgm:cxn modelId="{8AE8CF8F-F168-4438-B068-755CF0DC9979}" type="presParOf" srcId="{E363A0AE-94E7-462E-86D1-AA3207DAD5F3}" destId="{3E64A9BD-85CD-4C4D-9477-B5687CC3BC55}" srcOrd="0" destOrd="0" presId="urn:microsoft.com/office/officeart/2005/8/layout/hierarchy1"/>
    <dgm:cxn modelId="{654A1E8F-BC65-411C-B713-F87BE8F64C85}" type="presParOf" srcId="{E363A0AE-94E7-462E-86D1-AA3207DAD5F3}" destId="{B5F18BA1-18AE-4963-8591-7AEBF6C75F0F}" srcOrd="1" destOrd="0" presId="urn:microsoft.com/office/officeart/2005/8/layout/hierarchy1"/>
    <dgm:cxn modelId="{56A488A2-E5BA-4736-8471-1F5A377ACF70}" type="presParOf" srcId="{B7D21907-C4A6-44CE-BF38-F35A7FCB883E}" destId="{4090CEBF-1B7B-41F0-B40C-E3C02776D504}" srcOrd="1" destOrd="0" presId="urn:microsoft.com/office/officeart/2005/8/layout/hierarchy1"/>
    <dgm:cxn modelId="{745825D9-F9DC-43B5-9541-F75F9C09103E}" type="presParOf" srcId="{4090CEBF-1B7B-41F0-B40C-E3C02776D504}" destId="{37D205DE-C11B-43EF-BA1C-7E65DD171456}" srcOrd="0" destOrd="0" presId="urn:microsoft.com/office/officeart/2005/8/layout/hierarchy1"/>
    <dgm:cxn modelId="{B38C2A46-69D5-4052-AD79-96F9B6D7B05E}" type="presParOf" srcId="{4090CEBF-1B7B-41F0-B40C-E3C02776D504}" destId="{81441C4B-7486-4CDF-A6D2-64B4ACE6B8AF}" srcOrd="1" destOrd="0" presId="urn:microsoft.com/office/officeart/2005/8/layout/hierarchy1"/>
    <dgm:cxn modelId="{16D83278-9861-4481-ABEA-99386000D480}" type="presParOf" srcId="{81441C4B-7486-4CDF-A6D2-64B4ACE6B8AF}" destId="{1940EA5B-8F78-4623-A811-1D6C67AFCD1D}" srcOrd="0" destOrd="0" presId="urn:microsoft.com/office/officeart/2005/8/layout/hierarchy1"/>
    <dgm:cxn modelId="{A472B157-AD72-49A2-97AF-67EFEE58E562}" type="presParOf" srcId="{1940EA5B-8F78-4623-A811-1D6C67AFCD1D}" destId="{49351277-753F-4E09-B48F-7720910DEAC1}" srcOrd="0" destOrd="0" presId="urn:microsoft.com/office/officeart/2005/8/layout/hierarchy1"/>
    <dgm:cxn modelId="{1CF29ECF-1CB2-4502-89D5-FB17CC9DEF41}" type="presParOf" srcId="{1940EA5B-8F78-4623-A811-1D6C67AFCD1D}" destId="{FC1ADAB4-B27B-4C03-B28D-365C552D10D7}" srcOrd="1" destOrd="0" presId="urn:microsoft.com/office/officeart/2005/8/layout/hierarchy1"/>
    <dgm:cxn modelId="{5AAAEB6C-D4F3-40D8-88B7-6259B16B9546}" type="presParOf" srcId="{81441C4B-7486-4CDF-A6D2-64B4ACE6B8AF}" destId="{1253BD60-F979-481C-B7A4-016AB5AA8139}" srcOrd="1" destOrd="0" presId="urn:microsoft.com/office/officeart/2005/8/layout/hierarchy1"/>
    <dgm:cxn modelId="{4426E523-CE50-4E6C-A6DC-496ECF2A8F56}" type="presParOf" srcId="{1253BD60-F979-481C-B7A4-016AB5AA8139}" destId="{9565CBCB-8813-4D70-B0B2-2E4712AF9CB2}" srcOrd="0" destOrd="0" presId="urn:microsoft.com/office/officeart/2005/8/layout/hierarchy1"/>
    <dgm:cxn modelId="{7A8126E1-6AB4-424F-85B4-33B79A76076C}" type="presParOf" srcId="{1253BD60-F979-481C-B7A4-016AB5AA8139}" destId="{2DCD8991-B8F8-4A99-B2B3-36C3241F5A15}" srcOrd="1" destOrd="0" presId="urn:microsoft.com/office/officeart/2005/8/layout/hierarchy1"/>
    <dgm:cxn modelId="{E9BCBCC5-EFB7-4649-82E5-FB47C9E20CC6}" type="presParOf" srcId="{2DCD8991-B8F8-4A99-B2B3-36C3241F5A15}" destId="{25EEFF38-8A09-42D4-96A6-32F301EE3F59}" srcOrd="0" destOrd="0" presId="urn:microsoft.com/office/officeart/2005/8/layout/hierarchy1"/>
    <dgm:cxn modelId="{C2CA8FDF-6AF5-4446-8CD0-0975AA540BD0}" type="presParOf" srcId="{25EEFF38-8A09-42D4-96A6-32F301EE3F59}" destId="{B2407FDB-6BAE-47F1-AF01-CA3D2F192C17}" srcOrd="0" destOrd="0" presId="urn:microsoft.com/office/officeart/2005/8/layout/hierarchy1"/>
    <dgm:cxn modelId="{C5786EDF-2D22-4585-B635-DB1ADFEEFC49}" type="presParOf" srcId="{25EEFF38-8A09-42D4-96A6-32F301EE3F59}" destId="{27C8522B-8084-4B25-BDEF-1151A704381C}" srcOrd="1" destOrd="0" presId="urn:microsoft.com/office/officeart/2005/8/layout/hierarchy1"/>
    <dgm:cxn modelId="{A559D713-DF23-4871-966B-9A5347BEF079}" type="presParOf" srcId="{2DCD8991-B8F8-4A99-B2B3-36C3241F5A15}" destId="{378537DE-9C3A-44FD-9516-2355948D84D3}" srcOrd="1" destOrd="0" presId="urn:microsoft.com/office/officeart/2005/8/layout/hierarchy1"/>
    <dgm:cxn modelId="{7A5BB313-3D71-44BB-9C50-AD4B73C4CCC8}" type="presParOf" srcId="{378537DE-9C3A-44FD-9516-2355948D84D3}" destId="{C26EDEE0-97AA-4E29-A1CB-12CB38B9B050}" srcOrd="0" destOrd="0" presId="urn:microsoft.com/office/officeart/2005/8/layout/hierarchy1"/>
    <dgm:cxn modelId="{C478B15A-34A2-4607-B330-E331DEADDCAB}" type="presParOf" srcId="{378537DE-9C3A-44FD-9516-2355948D84D3}" destId="{9B234FFB-B97E-4082-930E-5D6B3DB54F17}" srcOrd="1" destOrd="0" presId="urn:microsoft.com/office/officeart/2005/8/layout/hierarchy1"/>
    <dgm:cxn modelId="{002EB7E6-81B9-4155-BAA6-3461264C8BA1}" type="presParOf" srcId="{9B234FFB-B97E-4082-930E-5D6B3DB54F17}" destId="{162C0498-E871-4200-A82D-CE45D7707B06}" srcOrd="0" destOrd="0" presId="urn:microsoft.com/office/officeart/2005/8/layout/hierarchy1"/>
    <dgm:cxn modelId="{E4192C0D-9881-4507-8011-F90C05117FA6}" type="presParOf" srcId="{162C0498-E871-4200-A82D-CE45D7707B06}" destId="{EBCC4E91-1429-495E-8435-1A6BB6A86FC4}" srcOrd="0" destOrd="0" presId="urn:microsoft.com/office/officeart/2005/8/layout/hierarchy1"/>
    <dgm:cxn modelId="{0C495DFE-D36B-43FE-A803-10C42C1D81F0}" type="presParOf" srcId="{162C0498-E871-4200-A82D-CE45D7707B06}" destId="{967CABA7-DFBC-4E2F-BB0C-2D6CF1661C96}" srcOrd="1" destOrd="0" presId="urn:microsoft.com/office/officeart/2005/8/layout/hierarchy1"/>
    <dgm:cxn modelId="{839AAC83-3809-4BAF-B65F-72917083BA3E}" type="presParOf" srcId="{9B234FFB-B97E-4082-930E-5D6B3DB54F17}" destId="{756B8252-F9B6-4158-9DB1-C53371C41E0E}" srcOrd="1" destOrd="0" presId="urn:microsoft.com/office/officeart/2005/8/layout/hierarchy1"/>
    <dgm:cxn modelId="{02320343-B89E-46FA-85FE-C714F7581BCB}" type="presParOf" srcId="{756B8252-F9B6-4158-9DB1-C53371C41E0E}" destId="{DF07BEB7-2957-46DB-AB94-574C2C25BE2F}" srcOrd="0" destOrd="0" presId="urn:microsoft.com/office/officeart/2005/8/layout/hierarchy1"/>
    <dgm:cxn modelId="{7C3C7D7F-1891-4105-AE08-50138D4F5BE8}" type="presParOf" srcId="{756B8252-F9B6-4158-9DB1-C53371C41E0E}" destId="{6B2D4668-0B11-4307-8FD8-418619D5AD49}" srcOrd="1" destOrd="0" presId="urn:microsoft.com/office/officeart/2005/8/layout/hierarchy1"/>
    <dgm:cxn modelId="{FC8E420D-D973-4DCC-A73E-E49830E4453E}" type="presParOf" srcId="{6B2D4668-0B11-4307-8FD8-418619D5AD49}" destId="{287D9EDE-B94D-4262-BC67-F57D2DDFE095}" srcOrd="0" destOrd="0" presId="urn:microsoft.com/office/officeart/2005/8/layout/hierarchy1"/>
    <dgm:cxn modelId="{BCBA5121-3DE0-4353-A506-E9F94522F291}" type="presParOf" srcId="{287D9EDE-B94D-4262-BC67-F57D2DDFE095}" destId="{1E003039-2372-4DB1-8A14-DFCDAFEE7975}" srcOrd="0" destOrd="0" presId="urn:microsoft.com/office/officeart/2005/8/layout/hierarchy1"/>
    <dgm:cxn modelId="{8082DE4B-3CB1-4F18-90EF-BEDFC86759FE}" type="presParOf" srcId="{287D9EDE-B94D-4262-BC67-F57D2DDFE095}" destId="{4A126236-6245-4391-84EC-74A77FBAB91F}" srcOrd="1" destOrd="0" presId="urn:microsoft.com/office/officeart/2005/8/layout/hierarchy1"/>
    <dgm:cxn modelId="{7F8339E8-A46C-403E-B5B0-FF36E44E38FD}" type="presParOf" srcId="{6B2D4668-0B11-4307-8FD8-418619D5AD49}" destId="{A96DF579-6E40-4529-A561-CDF05EC94D83}" srcOrd="1" destOrd="0" presId="urn:microsoft.com/office/officeart/2005/8/layout/hierarchy1"/>
    <dgm:cxn modelId="{E7545F0B-4B51-4B3F-A8D3-D3ED4A15002D}" type="presParOf" srcId="{2C339ACE-92A7-4CF2-A001-EA012E702E8C}" destId="{981CEC37-E419-4FAD-8BC4-F692E0EB1C9E}" srcOrd="2" destOrd="0" presId="urn:microsoft.com/office/officeart/2005/8/layout/hierarchy1"/>
    <dgm:cxn modelId="{1ECA6CD4-3BF9-47FE-AC64-83B1D54C8836}" type="presParOf" srcId="{2C339ACE-92A7-4CF2-A001-EA012E702E8C}" destId="{8B312AAD-3160-4B08-8CC2-AE109436512F}" srcOrd="3" destOrd="0" presId="urn:microsoft.com/office/officeart/2005/8/layout/hierarchy1"/>
    <dgm:cxn modelId="{F7D98455-BC42-4847-9C99-9633A913DE71}" type="presParOf" srcId="{8B312AAD-3160-4B08-8CC2-AE109436512F}" destId="{FC81B8C6-E930-4962-A77B-7C03E568E211}" srcOrd="0" destOrd="0" presId="urn:microsoft.com/office/officeart/2005/8/layout/hierarchy1"/>
    <dgm:cxn modelId="{74975BF2-71C6-4E1B-815C-FDAC4E0BBDA3}" type="presParOf" srcId="{FC81B8C6-E930-4962-A77B-7C03E568E211}" destId="{FBE15EBC-A41C-4BF3-A193-A7F880B5CC8C}" srcOrd="0" destOrd="0" presId="urn:microsoft.com/office/officeart/2005/8/layout/hierarchy1"/>
    <dgm:cxn modelId="{E26B9747-E5DE-4428-82A7-17CE8171B8CC}" type="presParOf" srcId="{FC81B8C6-E930-4962-A77B-7C03E568E211}" destId="{0C1AA8A2-A3E6-489A-B65C-8711AD0AD61C}" srcOrd="1" destOrd="0" presId="urn:microsoft.com/office/officeart/2005/8/layout/hierarchy1"/>
    <dgm:cxn modelId="{8F2594D9-56AA-4C43-82E6-1957E4AA253F}" type="presParOf" srcId="{8B312AAD-3160-4B08-8CC2-AE109436512F}" destId="{FD05519D-6775-40E6-92CD-871D93DC40F3}" srcOrd="1" destOrd="0" presId="urn:microsoft.com/office/officeart/2005/8/layout/hierarchy1"/>
    <dgm:cxn modelId="{4484ADA2-DA46-43F5-A83C-DE15D16B2BD8}" type="presParOf" srcId="{FD05519D-6775-40E6-92CD-871D93DC40F3}" destId="{1B7E2575-2A9B-462E-87F7-1C9ABCBE1958}" srcOrd="0" destOrd="0" presId="urn:microsoft.com/office/officeart/2005/8/layout/hierarchy1"/>
    <dgm:cxn modelId="{498F89BE-EADE-43F3-BAFB-6BC8561E1623}" type="presParOf" srcId="{FD05519D-6775-40E6-92CD-871D93DC40F3}" destId="{9E624A59-6A9A-4E39-910B-F237E4B1F305}" srcOrd="1" destOrd="0" presId="urn:microsoft.com/office/officeart/2005/8/layout/hierarchy1"/>
    <dgm:cxn modelId="{91FF05B3-DEEB-4B7B-A9FC-01718E4784A7}" type="presParOf" srcId="{9E624A59-6A9A-4E39-910B-F237E4B1F305}" destId="{D98F106A-BB47-4A22-9CCA-E65C1AED1341}" srcOrd="0" destOrd="0" presId="urn:microsoft.com/office/officeart/2005/8/layout/hierarchy1"/>
    <dgm:cxn modelId="{1A9C9AD5-24D3-41C1-9BB9-8FC690CFC0A6}" type="presParOf" srcId="{D98F106A-BB47-4A22-9CCA-E65C1AED1341}" destId="{790A4D82-6428-4168-80E6-C60237D51FED}" srcOrd="0" destOrd="0" presId="urn:microsoft.com/office/officeart/2005/8/layout/hierarchy1"/>
    <dgm:cxn modelId="{C9359A44-7576-4686-BCDD-7F86286F096B}" type="presParOf" srcId="{D98F106A-BB47-4A22-9CCA-E65C1AED1341}" destId="{199CEDFE-C83B-4E54-9FE8-B8BCB0E6457E}" srcOrd="1" destOrd="0" presId="urn:microsoft.com/office/officeart/2005/8/layout/hierarchy1"/>
    <dgm:cxn modelId="{3DED5A4B-B6EC-4530-978D-3E05FB3DB912}" type="presParOf" srcId="{9E624A59-6A9A-4E39-910B-F237E4B1F305}" destId="{AF102E23-6F10-47A7-9459-CFF351481AED}" srcOrd="1" destOrd="0" presId="urn:microsoft.com/office/officeart/2005/8/layout/hierarchy1"/>
    <dgm:cxn modelId="{9F8C4785-E7F1-470E-AFFF-91C033476404}" type="presParOf" srcId="{AF102E23-6F10-47A7-9459-CFF351481AED}" destId="{FD59DB11-20DC-4BCF-86E2-05BFA9BF7D38}" srcOrd="0" destOrd="0" presId="urn:microsoft.com/office/officeart/2005/8/layout/hierarchy1"/>
    <dgm:cxn modelId="{4F7AF97C-96D9-4CA2-9695-D42140D52A16}" type="presParOf" srcId="{AF102E23-6F10-47A7-9459-CFF351481AED}" destId="{2080381F-AF62-45AE-99CB-D0E12BBAB059}" srcOrd="1" destOrd="0" presId="urn:microsoft.com/office/officeart/2005/8/layout/hierarchy1"/>
    <dgm:cxn modelId="{32E76006-48BA-4D41-8102-FA5B9C144982}" type="presParOf" srcId="{2080381F-AF62-45AE-99CB-D0E12BBAB059}" destId="{9156101B-B15D-450B-AD0B-57C4FD2CAA7D}" srcOrd="0" destOrd="0" presId="urn:microsoft.com/office/officeart/2005/8/layout/hierarchy1"/>
    <dgm:cxn modelId="{F2847258-DED0-40A8-8695-7A4D871CCB72}" type="presParOf" srcId="{9156101B-B15D-450B-AD0B-57C4FD2CAA7D}" destId="{88F6AD62-EFE6-45A4-A0A5-3F8BEEEF0DB4}" srcOrd="0" destOrd="0" presId="urn:microsoft.com/office/officeart/2005/8/layout/hierarchy1"/>
    <dgm:cxn modelId="{1A4590C5-BEC2-40F9-AF71-25C9CE42D553}" type="presParOf" srcId="{9156101B-B15D-450B-AD0B-57C4FD2CAA7D}" destId="{759940A8-EA16-4DFA-AC38-816E7134B9A9}" srcOrd="1" destOrd="0" presId="urn:microsoft.com/office/officeart/2005/8/layout/hierarchy1"/>
    <dgm:cxn modelId="{248877FA-CDB6-4A2C-B3E3-2F557F0D8C62}" type="presParOf" srcId="{2080381F-AF62-45AE-99CB-D0E12BBAB059}" destId="{E5B54981-ED3F-4B72-A174-F881A1C735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9DB11-20DC-4BCF-86E2-05BFA9BF7D38}">
      <dsp:nvSpPr>
        <dsp:cNvPr id="0" name=""/>
        <dsp:cNvSpPr/>
      </dsp:nvSpPr>
      <dsp:spPr>
        <a:xfrm>
          <a:off x="6313412" y="2186123"/>
          <a:ext cx="91440" cy="255355"/>
        </a:xfrm>
        <a:custGeom>
          <a:avLst/>
          <a:gdLst/>
          <a:ahLst/>
          <a:cxnLst/>
          <a:rect l="0" t="0" r="0" b="0"/>
          <a:pathLst>
            <a:path>
              <a:moveTo>
                <a:pt x="45720" y="0"/>
              </a:moveTo>
              <a:lnTo>
                <a:pt x="45720" y="255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7E2575-2A9B-462E-87F7-1C9ABCBE1958}">
      <dsp:nvSpPr>
        <dsp:cNvPr id="0" name=""/>
        <dsp:cNvSpPr/>
      </dsp:nvSpPr>
      <dsp:spPr>
        <a:xfrm>
          <a:off x="6313412" y="1373231"/>
          <a:ext cx="91440" cy="255355"/>
        </a:xfrm>
        <a:custGeom>
          <a:avLst/>
          <a:gdLst/>
          <a:ahLst/>
          <a:cxnLst/>
          <a:rect l="0" t="0" r="0" b="0"/>
          <a:pathLst>
            <a:path>
              <a:moveTo>
                <a:pt x="45720" y="0"/>
              </a:moveTo>
              <a:lnTo>
                <a:pt x="45720" y="255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1CEC37-E419-4FAD-8BC4-F692E0EB1C9E}">
      <dsp:nvSpPr>
        <dsp:cNvPr id="0" name=""/>
        <dsp:cNvSpPr/>
      </dsp:nvSpPr>
      <dsp:spPr>
        <a:xfrm>
          <a:off x="5264988" y="560338"/>
          <a:ext cx="1094143" cy="255355"/>
        </a:xfrm>
        <a:custGeom>
          <a:avLst/>
          <a:gdLst/>
          <a:ahLst/>
          <a:cxnLst/>
          <a:rect l="0" t="0" r="0" b="0"/>
          <a:pathLst>
            <a:path>
              <a:moveTo>
                <a:pt x="0" y="0"/>
              </a:moveTo>
              <a:lnTo>
                <a:pt x="0" y="174017"/>
              </a:lnTo>
              <a:lnTo>
                <a:pt x="1094143" y="174017"/>
              </a:lnTo>
              <a:lnTo>
                <a:pt x="1094143" y="2553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07BEB7-2957-46DB-AB94-574C2C25BE2F}">
      <dsp:nvSpPr>
        <dsp:cNvPr id="0" name=""/>
        <dsp:cNvSpPr/>
      </dsp:nvSpPr>
      <dsp:spPr>
        <a:xfrm>
          <a:off x="3851127" y="3811908"/>
          <a:ext cx="91440" cy="255355"/>
        </a:xfrm>
        <a:custGeom>
          <a:avLst/>
          <a:gdLst/>
          <a:ahLst/>
          <a:cxnLst/>
          <a:rect l="0" t="0" r="0" b="0"/>
          <a:pathLst>
            <a:path>
              <a:moveTo>
                <a:pt x="45720" y="0"/>
              </a:moveTo>
              <a:lnTo>
                <a:pt x="45720" y="255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6EDEE0-97AA-4E29-A1CB-12CB38B9B050}">
      <dsp:nvSpPr>
        <dsp:cNvPr id="0" name=""/>
        <dsp:cNvSpPr/>
      </dsp:nvSpPr>
      <dsp:spPr>
        <a:xfrm>
          <a:off x="3851127" y="2999015"/>
          <a:ext cx="91440" cy="255355"/>
        </a:xfrm>
        <a:custGeom>
          <a:avLst/>
          <a:gdLst/>
          <a:ahLst/>
          <a:cxnLst/>
          <a:rect l="0" t="0" r="0" b="0"/>
          <a:pathLst>
            <a:path>
              <a:moveTo>
                <a:pt x="45720" y="0"/>
              </a:moveTo>
              <a:lnTo>
                <a:pt x="45720" y="255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65CBCB-8813-4D70-B0B2-2E4712AF9CB2}">
      <dsp:nvSpPr>
        <dsp:cNvPr id="0" name=""/>
        <dsp:cNvSpPr/>
      </dsp:nvSpPr>
      <dsp:spPr>
        <a:xfrm>
          <a:off x="3851127" y="2186123"/>
          <a:ext cx="91440" cy="255355"/>
        </a:xfrm>
        <a:custGeom>
          <a:avLst/>
          <a:gdLst/>
          <a:ahLst/>
          <a:cxnLst/>
          <a:rect l="0" t="0" r="0" b="0"/>
          <a:pathLst>
            <a:path>
              <a:moveTo>
                <a:pt x="45720" y="0"/>
              </a:moveTo>
              <a:lnTo>
                <a:pt x="45720" y="255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D205DE-C11B-43EF-BA1C-7E65DD171456}">
      <dsp:nvSpPr>
        <dsp:cNvPr id="0" name=""/>
        <dsp:cNvSpPr/>
      </dsp:nvSpPr>
      <dsp:spPr>
        <a:xfrm>
          <a:off x="3851127" y="1373231"/>
          <a:ext cx="91440" cy="255355"/>
        </a:xfrm>
        <a:custGeom>
          <a:avLst/>
          <a:gdLst/>
          <a:ahLst/>
          <a:cxnLst/>
          <a:rect l="0" t="0" r="0" b="0"/>
          <a:pathLst>
            <a:path>
              <a:moveTo>
                <a:pt x="45720" y="0"/>
              </a:moveTo>
              <a:lnTo>
                <a:pt x="45720" y="255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AFBE0D-F5A0-47B9-B613-CED4B436D55C}">
      <dsp:nvSpPr>
        <dsp:cNvPr id="0" name=""/>
        <dsp:cNvSpPr/>
      </dsp:nvSpPr>
      <dsp:spPr>
        <a:xfrm>
          <a:off x="3896847" y="560338"/>
          <a:ext cx="1368140" cy="255355"/>
        </a:xfrm>
        <a:custGeom>
          <a:avLst/>
          <a:gdLst/>
          <a:ahLst/>
          <a:cxnLst/>
          <a:rect l="0" t="0" r="0" b="0"/>
          <a:pathLst>
            <a:path>
              <a:moveTo>
                <a:pt x="1368140" y="0"/>
              </a:moveTo>
              <a:lnTo>
                <a:pt x="1368140" y="174017"/>
              </a:lnTo>
              <a:lnTo>
                <a:pt x="0" y="174017"/>
              </a:lnTo>
              <a:lnTo>
                <a:pt x="0" y="2553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F0879B-E65C-4F26-9E70-0DBBC1FB7EF3}">
      <dsp:nvSpPr>
        <dsp:cNvPr id="0" name=""/>
        <dsp:cNvSpPr/>
      </dsp:nvSpPr>
      <dsp:spPr>
        <a:xfrm>
          <a:off x="3322659" y="2801"/>
          <a:ext cx="3884656"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797DFE-748A-47FD-BFAF-282CEF6945BD}">
      <dsp:nvSpPr>
        <dsp:cNvPr id="0" name=""/>
        <dsp:cNvSpPr/>
      </dsp:nvSpPr>
      <dsp:spPr>
        <a:xfrm>
          <a:off x="3420216" y="95480"/>
          <a:ext cx="3884656"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Informacijos apie laisvą darbo vietą skelbimas</a:t>
          </a:r>
          <a:endParaRPr lang="en-US" sz="1400" kern="1200"/>
        </a:p>
      </dsp:txBody>
      <dsp:txXfrm>
        <a:off x="3436546" y="111810"/>
        <a:ext cx="3851996" cy="524877"/>
      </dsp:txXfrm>
    </dsp:sp>
    <dsp:sp modelId="{3E64A9BD-85CD-4C4D-9477-B5687CC3BC55}">
      <dsp:nvSpPr>
        <dsp:cNvPr id="0" name=""/>
        <dsp:cNvSpPr/>
      </dsp:nvSpPr>
      <dsp:spPr>
        <a:xfrm>
          <a:off x="2900260" y="815693"/>
          <a:ext cx="1993173"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F18BA1-18AE-4963-8591-7AEBF6C75F0F}">
      <dsp:nvSpPr>
        <dsp:cNvPr id="0" name=""/>
        <dsp:cNvSpPr/>
      </dsp:nvSpPr>
      <dsp:spPr>
        <a:xfrm>
          <a:off x="2997817" y="908372"/>
          <a:ext cx="1993173"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Konkursinė pareigybė</a:t>
          </a:r>
          <a:endParaRPr lang="en-US" sz="1400" kern="1200"/>
        </a:p>
      </dsp:txBody>
      <dsp:txXfrm>
        <a:off x="3014147" y="924702"/>
        <a:ext cx="1960513" cy="524877"/>
      </dsp:txXfrm>
    </dsp:sp>
    <dsp:sp modelId="{49351277-753F-4E09-B48F-7720910DEAC1}">
      <dsp:nvSpPr>
        <dsp:cNvPr id="0" name=""/>
        <dsp:cNvSpPr/>
      </dsp:nvSpPr>
      <dsp:spPr>
        <a:xfrm>
          <a:off x="2872274" y="1628586"/>
          <a:ext cx="2049147"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1ADAB4-B27B-4C03-B28D-365C552D10D7}">
      <dsp:nvSpPr>
        <dsp:cNvPr id="0" name=""/>
        <dsp:cNvSpPr/>
      </dsp:nvSpPr>
      <dsp:spPr>
        <a:xfrm>
          <a:off x="2969830" y="1721265"/>
          <a:ext cx="2049147"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Konkurso organizavimas</a:t>
          </a:r>
          <a:endParaRPr lang="en-US" sz="1400" kern="1200"/>
        </a:p>
      </dsp:txBody>
      <dsp:txXfrm>
        <a:off x="2986160" y="1737595"/>
        <a:ext cx="2016487" cy="524877"/>
      </dsp:txXfrm>
    </dsp:sp>
    <dsp:sp modelId="{B2407FDB-6BAE-47F1-AF01-CA3D2F192C17}">
      <dsp:nvSpPr>
        <dsp:cNvPr id="0" name=""/>
        <dsp:cNvSpPr/>
      </dsp:nvSpPr>
      <dsp:spPr>
        <a:xfrm>
          <a:off x="2914247" y="2441478"/>
          <a:ext cx="1965200"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C8522B-8084-4B25-BDEF-1151A704381C}">
      <dsp:nvSpPr>
        <dsp:cNvPr id="0" name=""/>
        <dsp:cNvSpPr/>
      </dsp:nvSpPr>
      <dsp:spPr>
        <a:xfrm>
          <a:off x="3011804" y="2534157"/>
          <a:ext cx="1965200"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Komisijos sudarymas</a:t>
          </a:r>
          <a:endParaRPr lang="en-US" sz="1400" kern="1200"/>
        </a:p>
      </dsp:txBody>
      <dsp:txXfrm>
        <a:off x="3028134" y="2550487"/>
        <a:ext cx="1932540" cy="524877"/>
      </dsp:txXfrm>
    </dsp:sp>
    <dsp:sp modelId="{EBCC4E91-1429-495E-8435-1A6BB6A86FC4}">
      <dsp:nvSpPr>
        <dsp:cNvPr id="0" name=""/>
        <dsp:cNvSpPr/>
      </dsp:nvSpPr>
      <dsp:spPr>
        <a:xfrm>
          <a:off x="2872274" y="3254370"/>
          <a:ext cx="2049147"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7CABA7-DFBC-4E2F-BB0C-2D6CF1661C96}">
      <dsp:nvSpPr>
        <dsp:cNvPr id="0" name=""/>
        <dsp:cNvSpPr/>
      </dsp:nvSpPr>
      <dsp:spPr>
        <a:xfrm>
          <a:off x="2969830" y="3347049"/>
          <a:ext cx="2049147"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Konkurso vykdymas</a:t>
          </a:r>
          <a:endParaRPr lang="en-US" sz="1400" kern="1200"/>
        </a:p>
      </dsp:txBody>
      <dsp:txXfrm>
        <a:off x="2986160" y="3363379"/>
        <a:ext cx="2016487" cy="524877"/>
      </dsp:txXfrm>
    </dsp:sp>
    <dsp:sp modelId="{1E003039-2372-4DB1-8A14-DFCDAFEE7975}">
      <dsp:nvSpPr>
        <dsp:cNvPr id="0" name=""/>
        <dsp:cNvSpPr/>
      </dsp:nvSpPr>
      <dsp:spPr>
        <a:xfrm>
          <a:off x="2788327" y="4067263"/>
          <a:ext cx="2217040"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126236-6245-4391-84EC-74A77FBAB91F}">
      <dsp:nvSpPr>
        <dsp:cNvPr id="0" name=""/>
        <dsp:cNvSpPr/>
      </dsp:nvSpPr>
      <dsp:spPr>
        <a:xfrm>
          <a:off x="2885884" y="4159942"/>
          <a:ext cx="2217040"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Darbo sutarties pasirašymas</a:t>
          </a:r>
          <a:endParaRPr lang="en-US" sz="1400" kern="1200"/>
        </a:p>
      </dsp:txBody>
      <dsp:txXfrm>
        <a:off x="2902214" y="4176272"/>
        <a:ext cx="2184380" cy="524877"/>
      </dsp:txXfrm>
    </dsp:sp>
    <dsp:sp modelId="{FBE15EBC-A41C-4BF3-A193-A7F880B5CC8C}">
      <dsp:nvSpPr>
        <dsp:cNvPr id="0" name=""/>
        <dsp:cNvSpPr/>
      </dsp:nvSpPr>
      <dsp:spPr>
        <a:xfrm>
          <a:off x="5088548" y="815693"/>
          <a:ext cx="2541167"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1AA8A2-A3E6-489A-B65C-8711AD0AD61C}">
      <dsp:nvSpPr>
        <dsp:cNvPr id="0" name=""/>
        <dsp:cNvSpPr/>
      </dsp:nvSpPr>
      <dsp:spPr>
        <a:xfrm>
          <a:off x="5186105" y="908372"/>
          <a:ext cx="2541167"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Ne konkursinė pareigybė</a:t>
          </a:r>
          <a:endParaRPr lang="en-US" sz="1400" kern="1200"/>
        </a:p>
      </dsp:txBody>
      <dsp:txXfrm>
        <a:off x="5202435" y="924702"/>
        <a:ext cx="2508507" cy="524877"/>
      </dsp:txXfrm>
    </dsp:sp>
    <dsp:sp modelId="{790A4D82-6428-4168-80E6-C60237D51FED}">
      <dsp:nvSpPr>
        <dsp:cNvPr id="0" name=""/>
        <dsp:cNvSpPr/>
      </dsp:nvSpPr>
      <dsp:spPr>
        <a:xfrm>
          <a:off x="5214472" y="1628586"/>
          <a:ext cx="2289318"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9CEDFE-C83B-4E54-9FE8-B8BCB0E6457E}">
      <dsp:nvSpPr>
        <dsp:cNvPr id="0" name=""/>
        <dsp:cNvSpPr/>
      </dsp:nvSpPr>
      <dsp:spPr>
        <a:xfrm>
          <a:off x="5312029" y="1721265"/>
          <a:ext cx="2289318"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Pokalbis su JDC taryba</a:t>
          </a:r>
          <a:endParaRPr lang="en-US" sz="1400" kern="1200"/>
        </a:p>
      </dsp:txBody>
      <dsp:txXfrm>
        <a:off x="5328359" y="1737595"/>
        <a:ext cx="2256658" cy="524877"/>
      </dsp:txXfrm>
    </dsp:sp>
    <dsp:sp modelId="{88F6AD62-EFE6-45A4-A0A5-3F8BEEEF0DB4}">
      <dsp:nvSpPr>
        <dsp:cNvPr id="0" name=""/>
        <dsp:cNvSpPr/>
      </dsp:nvSpPr>
      <dsp:spPr>
        <a:xfrm>
          <a:off x="5088548" y="2441478"/>
          <a:ext cx="2541167" cy="5575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9940A8-EA16-4DFA-AC38-816E7134B9A9}">
      <dsp:nvSpPr>
        <dsp:cNvPr id="0" name=""/>
        <dsp:cNvSpPr/>
      </dsp:nvSpPr>
      <dsp:spPr>
        <a:xfrm>
          <a:off x="5186105" y="2534157"/>
          <a:ext cx="2541167" cy="5575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t-LT" sz="1400" kern="1200"/>
            <a:t>Darbo sutarties pasirašymas</a:t>
          </a:r>
          <a:endParaRPr lang="en-US" sz="1400" kern="1200"/>
        </a:p>
      </dsp:txBody>
      <dsp:txXfrm>
        <a:off x="5202435" y="2550487"/>
        <a:ext cx="2508507" cy="5248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endParaRPr lang="en-GB"/>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endParaRPr lang="en-GB"/>
          </a:p>
        </p:txBody>
      </p:sp>
      <p:sp>
        <p:nvSpPr>
          <p:cNvPr id="4" name="Datos vietos rezervavimo ženklas 3"/>
          <p:cNvSpPr>
            <a:spLocks noGrp="1"/>
          </p:cNvSpPr>
          <p:nvPr>
            <p:ph type="dt" sz="half" idx="10"/>
          </p:nvPr>
        </p:nvSpPr>
        <p:spPr/>
        <p:txBody>
          <a:bodyPr/>
          <a:lstStyle/>
          <a:p>
            <a:fld id="{E513AAF7-8137-46CD-A947-1D18A01ABDE5}" type="datetimeFigureOut">
              <a:rPr lang="en-GB" smtClean="0"/>
              <a:t>02/03/2018</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22979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GB"/>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4" name="Datos vietos rezervavimo ženklas 3"/>
          <p:cNvSpPr>
            <a:spLocks noGrp="1"/>
          </p:cNvSpPr>
          <p:nvPr>
            <p:ph type="dt" sz="half" idx="10"/>
          </p:nvPr>
        </p:nvSpPr>
        <p:spPr/>
        <p:txBody>
          <a:bodyPr/>
          <a:lstStyle/>
          <a:p>
            <a:fld id="{E513AAF7-8137-46CD-A947-1D18A01ABDE5}" type="datetimeFigureOut">
              <a:rPr lang="en-GB" smtClean="0"/>
              <a:t>02/03/2018</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1193655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endParaRPr lang="en-GB"/>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4" name="Datos vietos rezervavimo ženklas 3"/>
          <p:cNvSpPr>
            <a:spLocks noGrp="1"/>
          </p:cNvSpPr>
          <p:nvPr>
            <p:ph type="dt" sz="half" idx="10"/>
          </p:nvPr>
        </p:nvSpPr>
        <p:spPr/>
        <p:txBody>
          <a:bodyPr/>
          <a:lstStyle/>
          <a:p>
            <a:fld id="{E513AAF7-8137-46CD-A947-1D18A01ABDE5}" type="datetimeFigureOut">
              <a:rPr lang="en-GB" smtClean="0"/>
              <a:t>02/03/2018</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179409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GB"/>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4" name="Datos vietos rezervavimo ženklas 3"/>
          <p:cNvSpPr>
            <a:spLocks noGrp="1"/>
          </p:cNvSpPr>
          <p:nvPr>
            <p:ph type="dt" sz="half" idx="10"/>
          </p:nvPr>
        </p:nvSpPr>
        <p:spPr/>
        <p:txBody>
          <a:bodyPr/>
          <a:lstStyle/>
          <a:p>
            <a:fld id="{E513AAF7-8137-46CD-A947-1D18A01ABDE5}" type="datetimeFigureOut">
              <a:rPr lang="en-GB" smtClean="0"/>
              <a:t>02/03/2018</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267353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endParaRPr lang="en-GB"/>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E513AAF7-8137-46CD-A947-1D18A01ABDE5}" type="datetimeFigureOut">
              <a:rPr lang="en-GB" smtClean="0"/>
              <a:t>02/03/2018</a:t>
            </a:fld>
            <a:endParaRPr lang="en-GB"/>
          </a:p>
        </p:txBody>
      </p:sp>
      <p:sp>
        <p:nvSpPr>
          <p:cNvPr id="5" name="Poraštės vietos rezervavimo ženklas 4"/>
          <p:cNvSpPr>
            <a:spLocks noGrp="1"/>
          </p:cNvSpPr>
          <p:nvPr>
            <p:ph type="ftr" sz="quarter" idx="11"/>
          </p:nvPr>
        </p:nvSpPr>
        <p:spPr/>
        <p:txBody>
          <a:bodyPr/>
          <a:lstStyle/>
          <a:p>
            <a:endParaRPr lang="en-GB"/>
          </a:p>
        </p:txBody>
      </p:sp>
      <p:sp>
        <p:nvSpPr>
          <p:cNvPr id="6" name="Skaidrės numerio vietos rezervavimo ženklas 5"/>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10989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GB"/>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5" name="Datos vietos rezervavimo ženklas 4"/>
          <p:cNvSpPr>
            <a:spLocks noGrp="1"/>
          </p:cNvSpPr>
          <p:nvPr>
            <p:ph type="dt" sz="half" idx="10"/>
          </p:nvPr>
        </p:nvSpPr>
        <p:spPr/>
        <p:txBody>
          <a:bodyPr/>
          <a:lstStyle/>
          <a:p>
            <a:fld id="{E513AAF7-8137-46CD-A947-1D18A01ABDE5}" type="datetimeFigureOut">
              <a:rPr lang="en-GB" smtClean="0"/>
              <a:t>02/03/2018</a:t>
            </a:fld>
            <a:endParaRPr lang="en-GB"/>
          </a:p>
        </p:txBody>
      </p:sp>
      <p:sp>
        <p:nvSpPr>
          <p:cNvPr id="6" name="Poraštės vietos rezervavimo ženklas 5"/>
          <p:cNvSpPr>
            <a:spLocks noGrp="1"/>
          </p:cNvSpPr>
          <p:nvPr>
            <p:ph type="ftr" sz="quarter" idx="11"/>
          </p:nvPr>
        </p:nvSpPr>
        <p:spPr/>
        <p:txBody>
          <a:bodyPr/>
          <a:lstStyle/>
          <a:p>
            <a:endParaRPr lang="en-GB"/>
          </a:p>
        </p:txBody>
      </p:sp>
      <p:sp>
        <p:nvSpPr>
          <p:cNvPr id="7" name="Skaidrės numerio vietos rezervavimo ženklas 6"/>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400081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endParaRPr lang="en-GB"/>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7" name="Datos vietos rezervavimo ženklas 6"/>
          <p:cNvSpPr>
            <a:spLocks noGrp="1"/>
          </p:cNvSpPr>
          <p:nvPr>
            <p:ph type="dt" sz="half" idx="10"/>
          </p:nvPr>
        </p:nvSpPr>
        <p:spPr/>
        <p:txBody>
          <a:bodyPr/>
          <a:lstStyle/>
          <a:p>
            <a:fld id="{E513AAF7-8137-46CD-A947-1D18A01ABDE5}" type="datetimeFigureOut">
              <a:rPr lang="en-GB" smtClean="0"/>
              <a:t>02/03/2018</a:t>
            </a:fld>
            <a:endParaRPr lang="en-GB"/>
          </a:p>
        </p:txBody>
      </p:sp>
      <p:sp>
        <p:nvSpPr>
          <p:cNvPr id="8" name="Poraštės vietos rezervavimo ženklas 7"/>
          <p:cNvSpPr>
            <a:spLocks noGrp="1"/>
          </p:cNvSpPr>
          <p:nvPr>
            <p:ph type="ftr" sz="quarter" idx="11"/>
          </p:nvPr>
        </p:nvSpPr>
        <p:spPr/>
        <p:txBody>
          <a:bodyPr/>
          <a:lstStyle/>
          <a:p>
            <a:endParaRPr lang="en-GB"/>
          </a:p>
        </p:txBody>
      </p:sp>
      <p:sp>
        <p:nvSpPr>
          <p:cNvPr id="9" name="Skaidrės numerio vietos rezervavimo ženklas 8"/>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330439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GB"/>
          </a:p>
        </p:txBody>
      </p:sp>
      <p:sp>
        <p:nvSpPr>
          <p:cNvPr id="3" name="Datos vietos rezervavimo ženklas 2"/>
          <p:cNvSpPr>
            <a:spLocks noGrp="1"/>
          </p:cNvSpPr>
          <p:nvPr>
            <p:ph type="dt" sz="half" idx="10"/>
          </p:nvPr>
        </p:nvSpPr>
        <p:spPr/>
        <p:txBody>
          <a:bodyPr/>
          <a:lstStyle/>
          <a:p>
            <a:fld id="{E513AAF7-8137-46CD-A947-1D18A01ABDE5}" type="datetimeFigureOut">
              <a:rPr lang="en-GB" smtClean="0"/>
              <a:t>02/03/2018</a:t>
            </a:fld>
            <a:endParaRPr lang="en-GB"/>
          </a:p>
        </p:txBody>
      </p:sp>
      <p:sp>
        <p:nvSpPr>
          <p:cNvPr id="4" name="Poraštės vietos rezervavimo ženklas 3"/>
          <p:cNvSpPr>
            <a:spLocks noGrp="1"/>
          </p:cNvSpPr>
          <p:nvPr>
            <p:ph type="ftr" sz="quarter" idx="11"/>
          </p:nvPr>
        </p:nvSpPr>
        <p:spPr/>
        <p:txBody>
          <a:bodyPr/>
          <a:lstStyle/>
          <a:p>
            <a:endParaRPr lang="en-GB"/>
          </a:p>
        </p:txBody>
      </p:sp>
      <p:sp>
        <p:nvSpPr>
          <p:cNvPr id="5" name="Skaidrės numerio vietos rezervavimo ženklas 4"/>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1456446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513AAF7-8137-46CD-A947-1D18A01ABDE5}" type="datetimeFigureOut">
              <a:rPr lang="en-GB" smtClean="0"/>
              <a:t>02/03/2018</a:t>
            </a:fld>
            <a:endParaRPr lang="en-GB"/>
          </a:p>
        </p:txBody>
      </p:sp>
      <p:sp>
        <p:nvSpPr>
          <p:cNvPr id="3" name="Poraštės vietos rezervavimo ženklas 2"/>
          <p:cNvSpPr>
            <a:spLocks noGrp="1"/>
          </p:cNvSpPr>
          <p:nvPr>
            <p:ph type="ftr" sz="quarter" idx="11"/>
          </p:nvPr>
        </p:nvSpPr>
        <p:spPr/>
        <p:txBody>
          <a:bodyPr/>
          <a:lstStyle/>
          <a:p>
            <a:endParaRPr lang="en-GB"/>
          </a:p>
        </p:txBody>
      </p:sp>
      <p:sp>
        <p:nvSpPr>
          <p:cNvPr id="4" name="Skaidrės numerio vietos rezervavimo ženklas 3"/>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106789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endParaRPr lang="en-GB"/>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513AAF7-8137-46CD-A947-1D18A01ABDE5}" type="datetimeFigureOut">
              <a:rPr lang="en-GB" smtClean="0"/>
              <a:t>02/03/2018</a:t>
            </a:fld>
            <a:endParaRPr lang="en-GB"/>
          </a:p>
        </p:txBody>
      </p:sp>
      <p:sp>
        <p:nvSpPr>
          <p:cNvPr id="6" name="Poraštės vietos rezervavimo ženklas 5"/>
          <p:cNvSpPr>
            <a:spLocks noGrp="1"/>
          </p:cNvSpPr>
          <p:nvPr>
            <p:ph type="ftr" sz="quarter" idx="11"/>
          </p:nvPr>
        </p:nvSpPr>
        <p:spPr/>
        <p:txBody>
          <a:bodyPr/>
          <a:lstStyle/>
          <a:p>
            <a:endParaRPr lang="en-GB"/>
          </a:p>
        </p:txBody>
      </p:sp>
      <p:sp>
        <p:nvSpPr>
          <p:cNvPr id="7" name="Skaidrės numerio vietos rezervavimo ženklas 6"/>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57424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endParaRPr lang="en-GB"/>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513AAF7-8137-46CD-A947-1D18A01ABDE5}" type="datetimeFigureOut">
              <a:rPr lang="en-GB" smtClean="0"/>
              <a:t>02/03/2018</a:t>
            </a:fld>
            <a:endParaRPr lang="en-GB"/>
          </a:p>
        </p:txBody>
      </p:sp>
      <p:sp>
        <p:nvSpPr>
          <p:cNvPr id="6" name="Poraštės vietos rezervavimo ženklas 5"/>
          <p:cNvSpPr>
            <a:spLocks noGrp="1"/>
          </p:cNvSpPr>
          <p:nvPr>
            <p:ph type="ftr" sz="quarter" idx="11"/>
          </p:nvPr>
        </p:nvSpPr>
        <p:spPr/>
        <p:txBody>
          <a:bodyPr/>
          <a:lstStyle/>
          <a:p>
            <a:endParaRPr lang="en-GB"/>
          </a:p>
        </p:txBody>
      </p:sp>
      <p:sp>
        <p:nvSpPr>
          <p:cNvPr id="7" name="Skaidrės numerio vietos rezervavimo ženklas 6"/>
          <p:cNvSpPr>
            <a:spLocks noGrp="1"/>
          </p:cNvSpPr>
          <p:nvPr>
            <p:ph type="sldNum" sz="quarter" idx="12"/>
          </p:nvPr>
        </p:nvSpPr>
        <p:spPr/>
        <p:txBody>
          <a:bodyPr/>
          <a:lstStyle/>
          <a:p>
            <a:fld id="{CCBC6C19-9C59-4161-B7B3-DD7857DA3EDB}" type="slidenum">
              <a:rPr lang="en-GB" smtClean="0"/>
              <a:t>‹#›</a:t>
            </a:fld>
            <a:endParaRPr lang="en-GB"/>
          </a:p>
        </p:txBody>
      </p:sp>
    </p:spTree>
    <p:extLst>
      <p:ext uri="{BB962C8B-B14F-4D97-AF65-F5344CB8AC3E}">
        <p14:creationId xmlns:p14="http://schemas.microsoft.com/office/powerpoint/2010/main" val="269091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endParaRPr lang="en-GB"/>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GB"/>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3AAF7-8137-46CD-A947-1D18A01ABDE5}" type="datetimeFigureOut">
              <a:rPr lang="en-GB" smtClean="0"/>
              <a:t>02/03/2018</a:t>
            </a:fld>
            <a:endParaRPr lang="en-GB"/>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C6C19-9C59-4161-B7B3-DD7857DA3EDB}" type="slidenum">
              <a:rPr lang="en-GB" smtClean="0"/>
              <a:t>‹#›</a:t>
            </a:fld>
            <a:endParaRPr lang="en-GB"/>
          </a:p>
        </p:txBody>
      </p:sp>
    </p:spTree>
    <p:extLst>
      <p:ext uri="{BB962C8B-B14F-4D97-AF65-F5344CB8AC3E}">
        <p14:creationId xmlns:p14="http://schemas.microsoft.com/office/powerpoint/2010/main" val="235221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416907"/>
            <a:ext cx="9144000" cy="2380736"/>
          </a:xfrm>
        </p:spPr>
        <p:txBody>
          <a:bodyPr>
            <a:normAutofit fontScale="90000"/>
          </a:bodyPr>
          <a:lstStyle/>
          <a:p>
            <a:r>
              <a:rPr lang="en-US" sz="4000" b="1" dirty="0">
                <a:latin typeface="Times New Roman" panose="02020603050405020304" pitchFamily="18" charset="0"/>
                <a:cs typeface="Times New Roman" panose="02020603050405020304" pitchFamily="18" charset="0"/>
              </a:rPr>
              <a:t>JAUNUOLIŲ DIENOS CENTRO DARBUOTOJŲ</a:t>
            </a:r>
            <a:br>
              <a:rPr lang="en-GB" sz="4000"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SAMDYMO IR IŠSAUGOJIMO POLITIKA</a:t>
            </a:r>
            <a:br>
              <a:rPr lang="lt-LT" sz="4000" b="1" dirty="0">
                <a:latin typeface="Times New Roman" panose="02020603050405020304" pitchFamily="18" charset="0"/>
                <a:cs typeface="Times New Roman" panose="02020603050405020304" pitchFamily="18" charset="0"/>
              </a:rPr>
            </a:br>
            <a:br>
              <a:rPr lang="lt-LT" sz="4000" b="1" dirty="0">
                <a:latin typeface="Times New Roman" panose="02020603050405020304" pitchFamily="18" charset="0"/>
                <a:cs typeface="Times New Roman" panose="02020603050405020304" pitchFamily="18" charset="0"/>
              </a:rPr>
            </a:br>
            <a:r>
              <a:rPr lang="lt-LT" sz="1400" b="1" dirty="0">
                <a:latin typeface="Times New Roman" panose="02020603050405020304" pitchFamily="18" charset="0"/>
                <a:cs typeface="Times New Roman" panose="02020603050405020304" pitchFamily="18" charset="0"/>
              </a:rPr>
              <a:t>Vidiniai mokymai</a:t>
            </a:r>
            <a:br>
              <a:rPr lang="lt-LT" sz="1400" b="1" dirty="0">
                <a:latin typeface="Times New Roman" panose="02020603050405020304" pitchFamily="18" charset="0"/>
                <a:cs typeface="Times New Roman" panose="02020603050405020304" pitchFamily="18" charset="0"/>
              </a:rPr>
            </a:br>
            <a:r>
              <a:rPr lang="lt-LT" sz="1400" b="1" dirty="0">
                <a:latin typeface="Times New Roman" panose="02020603050405020304" pitchFamily="18" charset="0"/>
                <a:cs typeface="Times New Roman" panose="02020603050405020304" pitchFamily="18" charset="0"/>
              </a:rPr>
              <a:t>2018-03-02</a:t>
            </a:r>
            <a:endParaRPr lang="en-GB" sz="4000" dirty="0">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a:xfrm>
            <a:off x="1524000" y="4027340"/>
            <a:ext cx="9144000" cy="1655762"/>
          </a:xfrm>
        </p:spPr>
        <p:txBody>
          <a:bodyPr/>
          <a:lstStyle/>
          <a:p>
            <a:endParaRPr lang="lt-LT" dirty="0"/>
          </a:p>
          <a:p>
            <a:endParaRPr lang="lt-LT" dirty="0"/>
          </a:p>
          <a:p>
            <a:endParaRPr lang="lt-LT" dirty="0"/>
          </a:p>
          <a:p>
            <a:endParaRPr lang="lt-LT" dirty="0"/>
          </a:p>
          <a:p>
            <a:endParaRPr lang="en-GB"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5565" y="3893751"/>
            <a:ext cx="2500870" cy="2500870"/>
          </a:xfrm>
          <a:prstGeom prst="rect">
            <a:avLst/>
          </a:prstGeom>
        </p:spPr>
      </p:pic>
    </p:spTree>
    <p:extLst>
      <p:ext uri="{BB962C8B-B14F-4D97-AF65-F5344CB8AC3E}">
        <p14:creationId xmlns:p14="http://schemas.microsoft.com/office/powerpoint/2010/main" val="163381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365124"/>
            <a:ext cx="10515600" cy="5837967"/>
          </a:xfrm>
        </p:spPr>
        <p:txBody>
          <a:bodyPr/>
          <a:lstStyle/>
          <a:p>
            <a:pPr marL="0" indent="0">
              <a:buNone/>
            </a:pPr>
            <a:r>
              <a:rPr lang="lt-LT" b="1" dirty="0">
                <a:latin typeface="Times New Roman" panose="02020603050405020304" pitchFamily="18" charset="0"/>
                <a:cs typeface="Times New Roman" panose="02020603050405020304" pitchFamily="18" charset="0"/>
              </a:rPr>
              <a:t>4. Darbuotojų skatinimas.</a:t>
            </a:r>
          </a:p>
          <a:p>
            <a:pPr lvl="1"/>
            <a:r>
              <a:rPr lang="lt-LT" sz="2800" dirty="0">
                <a:latin typeface="Times New Roman" panose="02020603050405020304" pitchFamily="18" charset="0"/>
                <a:cs typeface="Times New Roman" panose="02020603050405020304" pitchFamily="18" charset="0"/>
              </a:rPr>
              <a:t>Piniginės premijos už gerą darbą</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Padėkos švenčių metu</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Galimybė papildomai užsidirbti projektų metu</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Formalios ir neformalios šventės, edukacinės programos</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Netikėti siurprizai ir prizai</a:t>
            </a:r>
          </a:p>
          <a:p>
            <a:pPr lvl="1"/>
            <a:r>
              <a:rPr lang="lt-LT" sz="2800" dirty="0">
                <a:latin typeface="Times New Roman" panose="02020603050405020304" pitchFamily="18" charset="0"/>
                <a:cs typeface="Times New Roman" panose="02020603050405020304" pitchFamily="18" charset="0"/>
              </a:rPr>
              <a:t>Išleidimas iš darbo asmeniniais reikalais, darbuotojui prašant</a:t>
            </a:r>
            <a:endParaRPr lang="en-GB" sz="2800" dirty="0">
              <a:latin typeface="Times New Roman" panose="02020603050405020304" pitchFamily="18" charset="0"/>
              <a:cs typeface="Times New Roman" panose="02020603050405020304" pitchFamily="18" charset="0"/>
            </a:endParaRPr>
          </a:p>
          <a:p>
            <a:pPr marL="0" indent="0">
              <a:buNone/>
            </a:pPr>
            <a:endParaRPr lang="en-GB"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98" y="3555013"/>
            <a:ext cx="2057400" cy="2219325"/>
          </a:xfrm>
          <a:prstGeom prst="rect">
            <a:avLst/>
          </a:prstGeom>
        </p:spPr>
      </p:pic>
      <p:pic>
        <p:nvPicPr>
          <p:cNvPr id="5" name="Paveikslėlis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9191" y="3826475"/>
            <a:ext cx="5029200" cy="1676400"/>
          </a:xfrm>
          <a:prstGeom prst="rect">
            <a:avLst/>
          </a:prstGeom>
        </p:spPr>
      </p:pic>
      <p:pic>
        <p:nvPicPr>
          <p:cNvPr id="6" name="Paveikslėlis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8541" y="3639827"/>
            <a:ext cx="2506533" cy="1863047"/>
          </a:xfrm>
          <a:prstGeom prst="rect">
            <a:avLst/>
          </a:prstGeom>
        </p:spPr>
      </p:pic>
    </p:spTree>
    <p:extLst>
      <p:ext uri="{BB962C8B-B14F-4D97-AF65-F5344CB8AC3E}">
        <p14:creationId xmlns:p14="http://schemas.microsoft.com/office/powerpoint/2010/main" val="183846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solidFill>
                  <a:srgbClr val="0070C0"/>
                </a:solidFill>
                <a:latin typeface="Times New Roman" panose="02020603050405020304" pitchFamily="18" charset="0"/>
                <a:cs typeface="Times New Roman" panose="02020603050405020304" pitchFamily="18" charset="0"/>
              </a:rPr>
              <a:t>V. SAVANORIŠKAS DARBAS</a:t>
            </a:r>
            <a:endParaRPr lang="en-GB" b="1" dirty="0">
              <a:solidFill>
                <a:srgbClr val="0070C0"/>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marL="0" indent="0" algn="ctr">
              <a:buNone/>
            </a:pPr>
            <a:r>
              <a:rPr lang="lt-LT" i="1" dirty="0"/>
              <a:t>Savanoris – tai asmuo atliekantis </a:t>
            </a:r>
            <a:r>
              <a:rPr lang="en-GB" i="1" dirty="0" err="1"/>
              <a:t>visuomenei</a:t>
            </a:r>
            <a:r>
              <a:rPr lang="en-GB" i="1" dirty="0"/>
              <a:t> </a:t>
            </a:r>
            <a:r>
              <a:rPr lang="en-GB" i="1" dirty="0" err="1"/>
              <a:t>naudingą</a:t>
            </a:r>
            <a:r>
              <a:rPr lang="en-GB" i="1" dirty="0"/>
              <a:t> </a:t>
            </a:r>
            <a:r>
              <a:rPr lang="en-GB" i="1" dirty="0" err="1"/>
              <a:t>darbą</a:t>
            </a:r>
            <a:r>
              <a:rPr lang="en-GB" i="1" dirty="0"/>
              <a:t> be </a:t>
            </a:r>
            <a:r>
              <a:rPr lang="en-GB" i="1" dirty="0" err="1"/>
              <a:t>jokio</a:t>
            </a:r>
            <a:r>
              <a:rPr lang="en-GB" i="1" dirty="0"/>
              <a:t> </a:t>
            </a:r>
            <a:r>
              <a:rPr lang="en-GB" i="1" dirty="0" err="1"/>
              <a:t>piniginio</a:t>
            </a:r>
            <a:r>
              <a:rPr lang="en-GB" i="1" dirty="0"/>
              <a:t> </a:t>
            </a:r>
            <a:r>
              <a:rPr lang="en-GB" i="1" dirty="0" err="1"/>
              <a:t>atlygio</a:t>
            </a:r>
            <a:r>
              <a:rPr lang="en-GB" i="1" dirty="0"/>
              <a:t> </a:t>
            </a:r>
            <a:r>
              <a:rPr lang="lt-LT" i="1" dirty="0"/>
              <a:t>tiek </a:t>
            </a:r>
            <a:r>
              <a:rPr lang="en-GB" i="1" dirty="0" err="1"/>
              <a:t>savo</a:t>
            </a:r>
            <a:r>
              <a:rPr lang="en-GB" i="1" dirty="0"/>
              <a:t> </a:t>
            </a:r>
            <a:r>
              <a:rPr lang="en-GB" i="1" dirty="0" err="1"/>
              <a:t>šalyje</a:t>
            </a:r>
            <a:r>
              <a:rPr lang="en-GB" i="1" dirty="0"/>
              <a:t>, </a:t>
            </a:r>
            <a:r>
              <a:rPr lang="lt-LT" i="1" dirty="0"/>
              <a:t>tiek</a:t>
            </a:r>
            <a:r>
              <a:rPr lang="en-GB" i="1" dirty="0"/>
              <a:t> </a:t>
            </a:r>
            <a:r>
              <a:rPr lang="en-GB" i="1" dirty="0" err="1"/>
              <a:t>užsienyje</a:t>
            </a:r>
            <a:r>
              <a:rPr lang="lt-LT" i="1" dirty="0"/>
              <a:t>.</a:t>
            </a:r>
          </a:p>
          <a:p>
            <a:pPr marL="0" indent="0">
              <a:buNone/>
            </a:pPr>
            <a:endParaRPr lang="lt-LT" dirty="0"/>
          </a:p>
          <a:p>
            <a:pPr marL="0" indent="0" algn="ctr">
              <a:buNone/>
            </a:pPr>
            <a:r>
              <a:rPr lang="lt-LT" dirty="0"/>
              <a:t>Savanoriškas darbas Jaunuolių dienos centre:</a:t>
            </a:r>
          </a:p>
          <a:p>
            <a:pPr marL="514350" indent="-514350">
              <a:buAutoNum type="arabicPeriod"/>
            </a:pPr>
            <a:r>
              <a:rPr lang="lt-LT" dirty="0"/>
              <a:t>Vietos savanoriai.</a:t>
            </a:r>
          </a:p>
          <a:p>
            <a:pPr marL="514350" indent="-514350">
              <a:buAutoNum type="arabicPeriod"/>
            </a:pPr>
            <a:r>
              <a:rPr lang="lt-LT" dirty="0"/>
              <a:t>Užsienio savanoriai.</a:t>
            </a:r>
          </a:p>
          <a:p>
            <a:pPr marL="514350" indent="-514350">
              <a:buAutoNum type="arabicPeriod"/>
            </a:pPr>
            <a:r>
              <a:rPr lang="lt-LT" dirty="0"/>
              <a:t>Lankytojų tėvelių savanoriška veikla.</a:t>
            </a:r>
          </a:p>
          <a:p>
            <a:pPr marL="514350" indent="-514350" algn="ctr">
              <a:buAutoNum type="arabicPeriod"/>
            </a:pPr>
            <a:endParaRPr lang="lt-LT" b="1" dirty="0"/>
          </a:p>
          <a:p>
            <a:pPr marL="0" indent="0">
              <a:buNone/>
            </a:pPr>
            <a:endParaRPr lang="en-GB" b="1"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8680" y="4540937"/>
            <a:ext cx="4505411" cy="1861446"/>
          </a:xfrm>
          <a:prstGeom prst="rect">
            <a:avLst/>
          </a:prstGeom>
        </p:spPr>
      </p:pic>
    </p:spTree>
    <p:extLst>
      <p:ext uri="{BB962C8B-B14F-4D97-AF65-F5344CB8AC3E}">
        <p14:creationId xmlns:p14="http://schemas.microsoft.com/office/powerpoint/2010/main" val="26058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365124"/>
            <a:ext cx="10515600" cy="6233383"/>
          </a:xfrm>
        </p:spPr>
        <p:txBody>
          <a:bodyPr>
            <a:normAutofit fontScale="92500" lnSpcReduction="20000"/>
          </a:bodyPr>
          <a:lstStyle/>
          <a:p>
            <a:r>
              <a:rPr lang="lt-LT" dirty="0"/>
              <a:t>Vedame statistiką. Sudaromos ir registruojamos savanoriškų darbų sutartys.</a:t>
            </a:r>
            <a:endParaRPr lang="en-GB" dirty="0"/>
          </a:p>
          <a:p>
            <a:r>
              <a:rPr lang="lt-LT" dirty="0"/>
              <a:t>Unikalu, kad savanoriškai JDC dirba du jaunuolių tėveliai. </a:t>
            </a:r>
            <a:endParaRPr lang="en-GB" dirty="0"/>
          </a:p>
          <a:p>
            <a:r>
              <a:rPr lang="lt-LT" dirty="0"/>
              <a:t>Savanorių darbas padeda sušvelninti vyriškos ir moteriškos  lyties darbuotojų disbalansą.</a:t>
            </a:r>
            <a:endParaRPr lang="en-GB" dirty="0"/>
          </a:p>
          <a:p>
            <a:r>
              <a:rPr lang="lt-LT" dirty="0"/>
              <a:t>Jaunuolių dienos centre yra patvirtinta Savanoriškų darbų atlikimo tvarka.</a:t>
            </a:r>
            <a:endParaRPr lang="en-GB" dirty="0"/>
          </a:p>
          <a:p>
            <a:r>
              <a:rPr lang="lt-LT" dirty="0"/>
              <a:t>Savanoriai pasirašo sutartį dėl savanoriškų darbų atlikimo Jaunuolių dienos centre.</a:t>
            </a:r>
            <a:endParaRPr lang="en-GB" dirty="0"/>
          </a:p>
          <a:p>
            <a:r>
              <a:rPr lang="lt-LT" dirty="0"/>
              <a:t>Savanoriškus darbus dirbančiųjų kiekybiniai ir kokybiniai rezultatai fiksuojami metų veiklos ataskaitose. </a:t>
            </a:r>
          </a:p>
          <a:p>
            <a:r>
              <a:rPr lang="lt-LT" dirty="0"/>
              <a:t>Jaunuolių dienos centras skatina ir vidinę </a:t>
            </a:r>
            <a:r>
              <a:rPr lang="lt-LT" dirty="0" err="1"/>
              <a:t>savanorystę</a:t>
            </a:r>
            <a:r>
              <a:rPr lang="lt-LT" dirty="0"/>
              <a:t> tarp įstaigos klientų.</a:t>
            </a:r>
          </a:p>
          <a:p>
            <a:r>
              <a:rPr lang="lt-LT" dirty="0"/>
              <a:t>Jaunuolių dienos centras priima praktikantus iš užsienio, kurie tobulina savo įgūdžius dirbdami su mažiau galimybių turinčiu jaunimu.</a:t>
            </a:r>
          </a:p>
          <a:p>
            <a:r>
              <a:rPr lang="lt-LT" dirty="0"/>
              <a:t>Jaunuolių dienos centras yra akredituota organizacija savanorių siuntimui į užsienio šalis. Iš viso JDC yra išsiuntusi 18 mažiau galimybių turinčių jaunuolių ir 6 įgalius jaunuolius į kitas šalis trumpalaikei ir ilgalaikei </a:t>
            </a:r>
            <a:r>
              <a:rPr lang="lt-LT" dirty="0" err="1"/>
              <a:t>savanorystėms</a:t>
            </a:r>
            <a:r>
              <a:rPr lang="lt-LT" dirty="0"/>
              <a:t>.</a:t>
            </a:r>
            <a:endParaRPr lang="en-GB" dirty="0"/>
          </a:p>
          <a:p>
            <a:pPr marL="0" indent="0">
              <a:buNone/>
            </a:pPr>
            <a:endParaRPr lang="en-GB" dirty="0"/>
          </a:p>
        </p:txBody>
      </p:sp>
    </p:spTree>
    <p:extLst>
      <p:ext uri="{BB962C8B-B14F-4D97-AF65-F5344CB8AC3E}">
        <p14:creationId xmlns:p14="http://schemas.microsoft.com/office/powerpoint/2010/main" val="397336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solidFill>
                  <a:srgbClr val="0070C0"/>
                </a:solidFill>
                <a:latin typeface="Times New Roman" panose="02020603050405020304" pitchFamily="18" charset="0"/>
                <a:cs typeface="Times New Roman" panose="02020603050405020304" pitchFamily="18" charset="0"/>
              </a:rPr>
              <a:t>DĖKOJU UŽ DĖMESĮ</a:t>
            </a:r>
            <a:endParaRPr lang="en-GB" b="1" dirty="0">
              <a:solidFill>
                <a:srgbClr val="0070C0"/>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marL="0" indent="0">
              <a:buNone/>
            </a:pPr>
            <a:endParaRPr lang="lt-LT" dirty="0"/>
          </a:p>
          <a:p>
            <a:pPr marL="0" indent="0">
              <a:buNone/>
            </a:pPr>
            <a:endParaRPr lang="lt-LT" dirty="0"/>
          </a:p>
          <a:p>
            <a:pPr marL="0" indent="0">
              <a:buNone/>
            </a:pPr>
            <a:endParaRPr lang="lt-LT" dirty="0"/>
          </a:p>
          <a:p>
            <a:pPr marL="0" indent="0">
              <a:buNone/>
            </a:pPr>
            <a:endParaRPr lang="en-GB" dirty="0"/>
          </a:p>
        </p:txBody>
      </p:sp>
      <p:pic>
        <p:nvPicPr>
          <p:cNvPr id="5" name="Paveikslėlis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9612" y="1935119"/>
            <a:ext cx="3333750" cy="3333750"/>
          </a:xfrm>
          <a:prstGeom prst="rect">
            <a:avLst/>
          </a:prstGeom>
        </p:spPr>
      </p:pic>
    </p:spTree>
    <p:extLst>
      <p:ext uri="{BB962C8B-B14F-4D97-AF65-F5344CB8AC3E}">
        <p14:creationId xmlns:p14="http://schemas.microsoft.com/office/powerpoint/2010/main" val="121851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35908" y="1342768"/>
            <a:ext cx="10515600" cy="347920"/>
          </a:xfrm>
        </p:spPr>
        <p:txBody>
          <a:bodyPr>
            <a:normAutofit fontScale="90000"/>
          </a:bodyPr>
          <a:lstStyle/>
          <a:p>
            <a:pPr lvl="0" algn="ctr"/>
            <a:r>
              <a:rPr lang="lt-LT" b="1" dirty="0">
                <a:solidFill>
                  <a:srgbClr val="0070C0"/>
                </a:solidFill>
                <a:latin typeface="Times New Roman" panose="02020603050405020304" pitchFamily="18" charset="0"/>
                <a:cs typeface="Times New Roman" panose="02020603050405020304" pitchFamily="18" charset="0"/>
              </a:rPr>
              <a:t>I. PAREIGYBIŲ REGLAMENTAS</a:t>
            </a:r>
            <a:br>
              <a:rPr lang="lt-LT" dirty="0">
                <a:solidFill>
                  <a:srgbClr val="0070C0"/>
                </a:solidFill>
                <a:latin typeface="Times New Roman" panose="02020603050405020304" pitchFamily="18" charset="0"/>
                <a:cs typeface="Times New Roman" panose="02020603050405020304" pitchFamily="18" charset="0"/>
              </a:rPr>
            </a:br>
            <a:br>
              <a:rPr lang="en-GB" dirty="0">
                <a:latin typeface="Times New Roman" panose="02020603050405020304" pitchFamily="18" charset="0"/>
                <a:cs typeface="Times New Roman" panose="02020603050405020304" pitchFamily="18" charset="0"/>
              </a:rPr>
            </a:br>
            <a:endParaRPr lang="en-GB" dirty="0"/>
          </a:p>
        </p:txBody>
      </p:sp>
      <p:sp>
        <p:nvSpPr>
          <p:cNvPr id="3" name="Turinio vietos rezervavimo ženklas 2"/>
          <p:cNvSpPr>
            <a:spLocks noGrp="1"/>
          </p:cNvSpPr>
          <p:nvPr>
            <p:ph idx="1"/>
          </p:nvPr>
        </p:nvSpPr>
        <p:spPr/>
        <p:txBody>
          <a:bodyPr/>
          <a:lstStyle/>
          <a:p>
            <a:pPr marL="0" indent="0">
              <a:buNone/>
            </a:pPr>
            <a:endParaRPr lang="lt-LT" b="1" dirty="0">
              <a:latin typeface="Times New Roman" panose="02020603050405020304" pitchFamily="18" charset="0"/>
              <a:cs typeface="Times New Roman" panose="02020603050405020304" pitchFamily="18" charset="0"/>
            </a:endParaRPr>
          </a:p>
          <a:p>
            <a:pPr marL="0" indent="0">
              <a:buNone/>
            </a:pPr>
            <a:r>
              <a:rPr lang="lt-LT" b="1" dirty="0">
                <a:latin typeface="Times New Roman" panose="02020603050405020304" pitchFamily="18" charset="0"/>
                <a:cs typeface="Times New Roman" panose="02020603050405020304" pitchFamily="18" charset="0"/>
              </a:rPr>
              <a:t>1. Patvirtintos pareigybės JDC</a:t>
            </a:r>
            <a:endParaRPr lang="en-GB" dirty="0">
              <a:latin typeface="Times New Roman" panose="02020603050405020304" pitchFamily="18" charset="0"/>
              <a:cs typeface="Times New Roman" panose="02020603050405020304" pitchFamily="18" charset="0"/>
            </a:endParaRPr>
          </a:p>
          <a:p>
            <a:pPr marL="0" indent="0">
              <a:buNone/>
            </a:pPr>
            <a:r>
              <a:rPr lang="lt-LT" dirty="0">
                <a:latin typeface="Times New Roman" panose="02020603050405020304" pitchFamily="18" charset="0"/>
                <a:cs typeface="Times New Roman" panose="02020603050405020304" pitchFamily="18" charset="0"/>
              </a:rPr>
              <a:t>Pareigybių skaičių JDC tvirtina Panevėžio miesto savivaldybės taryba. </a:t>
            </a:r>
          </a:p>
          <a:p>
            <a:pPr marL="0" indent="0">
              <a:buNone/>
            </a:pPr>
            <a:r>
              <a:rPr lang="lt-LT" dirty="0">
                <a:latin typeface="Times New Roman" panose="02020603050405020304" pitchFamily="18" charset="0"/>
                <a:cs typeface="Times New Roman" panose="02020603050405020304" pitchFamily="18" charset="0"/>
              </a:rPr>
              <a:t>Šiuo metu -34.</a:t>
            </a:r>
          </a:p>
          <a:p>
            <a:pPr marL="0" indent="0">
              <a:buNone/>
            </a:pPr>
            <a:endParaRPr lang="en-GB" dirty="0">
              <a:latin typeface="Times New Roman" panose="02020603050405020304" pitchFamily="18" charset="0"/>
              <a:cs typeface="Times New Roman" panose="02020603050405020304" pitchFamily="18" charset="0"/>
            </a:endParaRPr>
          </a:p>
          <a:p>
            <a:pPr marL="0" indent="0" algn="ctr">
              <a:buNone/>
            </a:pPr>
            <a:endParaRPr lang="lt-LT" dirty="0"/>
          </a:p>
          <a:p>
            <a:pPr marL="0" indent="0" algn="ctr">
              <a:buNone/>
            </a:pPr>
            <a:r>
              <a:rPr lang="lt-LT" dirty="0"/>
              <a:t> </a:t>
            </a:r>
            <a:endParaRPr lang="en-GB"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95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br>
              <a:rPr lang="lt-LT" dirty="0"/>
            </a:br>
            <a:br>
              <a:rPr lang="lt-LT" dirty="0"/>
            </a:br>
            <a:br>
              <a:rPr lang="lt-LT" dirty="0"/>
            </a:br>
            <a:endParaRPr lang="en-GB" dirty="0"/>
          </a:p>
        </p:txBody>
      </p:sp>
      <p:sp>
        <p:nvSpPr>
          <p:cNvPr id="3" name="Turinio vietos rezervavimo ženklas 2"/>
          <p:cNvSpPr>
            <a:spLocks noGrp="1"/>
          </p:cNvSpPr>
          <p:nvPr>
            <p:ph idx="1"/>
          </p:nvPr>
        </p:nvSpPr>
        <p:spPr/>
        <p:txBody>
          <a:bodyPr/>
          <a:lstStyle/>
          <a:p>
            <a:pPr marL="0" indent="0">
              <a:buNone/>
            </a:pPr>
            <a:endParaRPr lang="lt-LT" dirty="0"/>
          </a:p>
          <a:p>
            <a:pPr marL="0" indent="0">
              <a:buNone/>
            </a:pPr>
            <a:endParaRPr lang="lt-LT" dirty="0"/>
          </a:p>
          <a:p>
            <a:pPr marL="0" indent="0">
              <a:buNone/>
            </a:pPr>
            <a:endParaRPr lang="lt-LT" dirty="0"/>
          </a:p>
          <a:p>
            <a:pPr marL="0" indent="0">
              <a:buNone/>
            </a:pPr>
            <a:endParaRPr lang="en-GB" dirty="0"/>
          </a:p>
        </p:txBody>
      </p:sp>
      <p:graphicFrame>
        <p:nvGraphicFramePr>
          <p:cNvPr id="4" name="Chart 2"/>
          <p:cNvGraphicFramePr/>
          <p:nvPr>
            <p:extLst>
              <p:ext uri="{D42A27DB-BD31-4B8C-83A1-F6EECF244321}">
                <p14:modId xmlns:p14="http://schemas.microsoft.com/office/powerpoint/2010/main" val="926208144"/>
              </p:ext>
            </p:extLst>
          </p:nvPr>
        </p:nvGraphicFramePr>
        <p:xfrm>
          <a:off x="1400432" y="840259"/>
          <a:ext cx="9292282" cy="5336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807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304800"/>
            <a:ext cx="10515600" cy="5872163"/>
          </a:xfrm>
        </p:spPr>
        <p:txBody>
          <a:bodyPr/>
          <a:lstStyle/>
          <a:p>
            <a:pPr marL="0" indent="0">
              <a:buNone/>
            </a:pPr>
            <a:r>
              <a:rPr lang="lt-LT" b="1" dirty="0">
                <a:latin typeface="Times New Roman" panose="02020603050405020304" pitchFamily="18" charset="0"/>
                <a:cs typeface="Times New Roman" panose="02020603050405020304" pitchFamily="18" charset="0"/>
              </a:rPr>
              <a:t>2. Darbuotojų darbo laiko sąnaudų normatyvus apsprendžia SADM</a:t>
            </a:r>
            <a:endParaRPr lang="en-GB" dirty="0">
              <a:latin typeface="Times New Roman" panose="02020603050405020304" pitchFamily="18" charset="0"/>
              <a:cs typeface="Times New Roman" panose="02020603050405020304" pitchFamily="18" charset="0"/>
            </a:endParaRPr>
          </a:p>
          <a:p>
            <a:endParaRPr lang="lt-LT" dirty="0"/>
          </a:p>
          <a:p>
            <a:pPr marL="0" indent="0">
              <a:buNone/>
            </a:pPr>
            <a:endParaRPr lang="en-GB" dirty="0"/>
          </a:p>
        </p:txBody>
      </p:sp>
      <p:graphicFrame>
        <p:nvGraphicFramePr>
          <p:cNvPr id="4" name="Lentelė 3"/>
          <p:cNvGraphicFramePr>
            <a:graphicFrameLocks noGrp="1"/>
          </p:cNvGraphicFramePr>
          <p:nvPr>
            <p:extLst>
              <p:ext uri="{D42A27DB-BD31-4B8C-83A1-F6EECF244321}">
                <p14:modId xmlns:p14="http://schemas.microsoft.com/office/powerpoint/2010/main" val="1683162526"/>
              </p:ext>
            </p:extLst>
          </p:nvPr>
        </p:nvGraphicFramePr>
        <p:xfrm>
          <a:off x="1054443" y="1795847"/>
          <a:ext cx="9910118" cy="4044779"/>
        </p:xfrm>
        <a:graphic>
          <a:graphicData uri="http://schemas.openxmlformats.org/drawingml/2006/table">
            <a:tbl>
              <a:tblPr firstRow="1" firstCol="1" bandRow="1">
                <a:tableStyleId>{5C22544A-7EE6-4342-B048-85BDC9FD1C3A}</a:tableStyleId>
              </a:tblPr>
              <a:tblGrid>
                <a:gridCol w="3975968">
                  <a:extLst>
                    <a:ext uri="{9D8B030D-6E8A-4147-A177-3AD203B41FA5}">
                      <a16:colId xmlns:a16="http://schemas.microsoft.com/office/drawing/2014/main" val="20001"/>
                    </a:ext>
                  </a:extLst>
                </a:gridCol>
                <a:gridCol w="2045892">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1754658">
                  <a:extLst>
                    <a:ext uri="{9D8B030D-6E8A-4147-A177-3AD203B41FA5}">
                      <a16:colId xmlns:a16="http://schemas.microsoft.com/office/drawing/2014/main" val="20004"/>
                    </a:ext>
                  </a:extLst>
                </a:gridCol>
              </a:tblGrid>
              <a:tr h="676913">
                <a:tc rowSpan="2">
                  <a:txBody>
                    <a:bodyPr/>
                    <a:lstStyle/>
                    <a:p>
                      <a:pPr>
                        <a:lnSpc>
                          <a:spcPct val="107000"/>
                        </a:lnSpc>
                      </a:pPr>
                      <a:endParaRPr lang="en-GB" sz="1800"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algn="ctr">
                        <a:lnSpc>
                          <a:spcPct val="107000"/>
                        </a:lnSpc>
                        <a:spcAft>
                          <a:spcPts val="0"/>
                        </a:spcAft>
                      </a:pPr>
                      <a:r>
                        <a:rPr lang="lt-LT" sz="1800" dirty="0">
                          <a:effectLst/>
                          <a:latin typeface="Times New Roman" panose="02020603050405020304" pitchFamily="18" charset="0"/>
                          <a:ea typeface="Calibri" panose="020F0502020204030204" pitchFamily="34" charset="0"/>
                          <a:cs typeface="Times New Roman" panose="02020603050405020304" pitchFamily="18" charset="0"/>
                        </a:rPr>
                        <a:t>Pagal įstatymus turi būti</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rowSpan="2">
                  <a:txBody>
                    <a:bodyPr/>
                    <a:lstStyle/>
                    <a:p>
                      <a:pPr algn="ctr">
                        <a:lnSpc>
                          <a:spcPct val="107000"/>
                        </a:lnSpc>
                        <a:spcAft>
                          <a:spcPts val="0"/>
                        </a:spcAft>
                      </a:pPr>
                      <a:r>
                        <a:rPr lang="lt-LT" sz="1800">
                          <a:effectLst/>
                          <a:latin typeface="Times New Roman" panose="02020603050405020304" pitchFamily="18" charset="0"/>
                          <a:cs typeface="Times New Roman" panose="02020603050405020304" pitchFamily="18" charset="0"/>
                        </a:rPr>
                        <a:t>Esama padėtis</a:t>
                      </a:r>
                      <a:endParaRPr lang="en-GB"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67988">
                <a:tc vMerge="1">
                  <a:txBody>
                    <a:bodyPr/>
                    <a:lstStyle/>
                    <a:p>
                      <a:pPr>
                        <a:lnSpc>
                          <a:spcPct val="107000"/>
                        </a:lnSpc>
                      </a:pPr>
                      <a:endParaRPr lang="en-GB" sz="1100" dirty="0">
                        <a:effectLst/>
                        <a:latin typeface="Calibri" panose="020F0502020204030204" pitchFamily="34" charset="0"/>
                      </a:endParaRPr>
                    </a:p>
                  </a:txBody>
                  <a:tcPr marL="68580" marR="68580" marT="0" marB="0" anchor="b"/>
                </a:tc>
                <a:tc>
                  <a:txBody>
                    <a:bodyPr/>
                    <a:lstStyle/>
                    <a:p>
                      <a:pPr algn="ctr">
                        <a:lnSpc>
                          <a:spcPct val="107000"/>
                        </a:lnSpc>
                        <a:spcAft>
                          <a:spcPts val="0"/>
                        </a:spcAft>
                      </a:pPr>
                      <a:r>
                        <a:rPr lang="lt-LT" sz="1800" dirty="0">
                          <a:effectLst/>
                          <a:latin typeface="Times New Roman" panose="02020603050405020304" pitchFamily="18" charset="0"/>
                          <a:ea typeface="Calibri" panose="020F0502020204030204" pitchFamily="34" charset="0"/>
                          <a:cs typeface="Times New Roman" panose="02020603050405020304" pitchFamily="18" charset="0"/>
                        </a:rPr>
                        <a:t>min</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dirty="0" err="1">
                          <a:effectLst/>
                          <a:latin typeface="Times New Roman" panose="02020603050405020304" pitchFamily="18" charset="0"/>
                          <a:cs typeface="Times New Roman" panose="02020603050405020304" pitchFamily="18" charset="0"/>
                        </a:rPr>
                        <a:t>max</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1"/>
                  </a:ext>
                </a:extLst>
              </a:tr>
              <a:tr h="819743">
                <a:tc>
                  <a:txBody>
                    <a:bodyPr/>
                    <a:lstStyle/>
                    <a:p>
                      <a:pPr>
                        <a:lnSpc>
                          <a:spcPct val="107000"/>
                        </a:lnSpc>
                        <a:spcAft>
                          <a:spcPts val="0"/>
                        </a:spcAft>
                      </a:pPr>
                      <a:r>
                        <a:rPr lang="lt-LT" sz="1800" dirty="0">
                          <a:effectLst/>
                          <a:latin typeface="Times New Roman" panose="02020603050405020304" pitchFamily="18" charset="0"/>
                          <a:cs typeface="Times New Roman" panose="02020603050405020304" pitchFamily="18" charset="0"/>
                        </a:rPr>
                        <a:t>Socialinis darbuotojas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dirty="0">
                          <a:effectLst/>
                          <a:latin typeface="Times New Roman" panose="02020603050405020304" pitchFamily="18" charset="0"/>
                          <a:cs typeface="Times New Roman" panose="02020603050405020304" pitchFamily="18" charset="0"/>
                        </a:rPr>
                        <a:t>4</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dirty="0">
                          <a:effectLst/>
                          <a:latin typeface="Times New Roman" panose="02020603050405020304" pitchFamily="18" charset="0"/>
                          <a:cs typeface="Times New Roman" panose="02020603050405020304" pitchFamily="18" charset="0"/>
                        </a:rPr>
                        <a:t>11</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b="1" dirty="0">
                          <a:effectLst/>
                          <a:latin typeface="Times New Roman" panose="02020603050405020304" pitchFamily="18" charset="0"/>
                          <a:cs typeface="Times New Roman" panose="02020603050405020304" pitchFamily="18" charset="0"/>
                        </a:rPr>
                        <a:t>8</a:t>
                      </a:r>
                      <a:endParaRPr lang="en-GB"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85192">
                <a:tc>
                  <a:txBody>
                    <a:bodyPr/>
                    <a:lstStyle/>
                    <a:p>
                      <a:pPr>
                        <a:lnSpc>
                          <a:spcPct val="107000"/>
                        </a:lnSpc>
                        <a:spcAft>
                          <a:spcPts val="0"/>
                        </a:spcAft>
                      </a:pPr>
                      <a:r>
                        <a:rPr lang="lt-LT" sz="1800" dirty="0">
                          <a:effectLst/>
                          <a:latin typeface="Times New Roman" panose="02020603050405020304" pitchFamily="18" charset="0"/>
                          <a:cs typeface="Times New Roman" panose="02020603050405020304" pitchFamily="18" charset="0"/>
                        </a:rPr>
                        <a:t>Individualios priežiūros personalas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dirty="0">
                          <a:effectLst/>
                          <a:latin typeface="Times New Roman" panose="02020603050405020304" pitchFamily="18" charset="0"/>
                          <a:ea typeface="+mn-ea"/>
                          <a:cs typeface="Times New Roman" panose="02020603050405020304" pitchFamily="18" charset="0"/>
                        </a:rPr>
                        <a:t>19</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dirty="0">
                          <a:effectLst/>
                          <a:latin typeface="Times New Roman" panose="02020603050405020304" pitchFamily="18" charset="0"/>
                          <a:cs typeface="Times New Roman" panose="02020603050405020304" pitchFamily="18" charset="0"/>
                        </a:rPr>
                        <a:t>40</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b="1" dirty="0">
                          <a:effectLst/>
                          <a:latin typeface="Times New Roman" panose="02020603050405020304" pitchFamily="18" charset="0"/>
                          <a:cs typeface="Times New Roman" panose="02020603050405020304" pitchFamily="18" charset="0"/>
                        </a:rPr>
                        <a:t>19,75</a:t>
                      </a:r>
                      <a:endParaRPr lang="en-GB"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94943">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lang="lt-LT" sz="1800" dirty="0">
                          <a:effectLst/>
                          <a:latin typeface="Times New Roman" panose="02020603050405020304" pitchFamily="18" charset="0"/>
                          <a:cs typeface="Times New Roman" panose="02020603050405020304" pitchFamily="18" charset="0"/>
                        </a:rPr>
                        <a:t>Iš viso specialistų</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r">
                        <a:lnSpc>
                          <a:spcPct val="107000"/>
                        </a:lnSpc>
                        <a:spcAft>
                          <a:spcPts val="0"/>
                        </a:spcAft>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lt-LT" sz="1800" i="1" dirty="0">
                          <a:effectLst/>
                          <a:latin typeface="Times New Roman" panose="02020603050405020304" pitchFamily="18" charset="0"/>
                          <a:cs typeface="Times New Roman" panose="02020603050405020304" pitchFamily="18" charset="0"/>
                        </a:rPr>
                        <a:t>23</a:t>
                      </a:r>
                      <a:endParaRPr lang="en-GB" sz="180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i="1" dirty="0">
                          <a:effectLst/>
                          <a:latin typeface="Times New Roman" panose="02020603050405020304" pitchFamily="18" charset="0"/>
                          <a:cs typeface="Times New Roman" panose="02020603050405020304" pitchFamily="18" charset="0"/>
                        </a:rPr>
                        <a:t>51</a:t>
                      </a:r>
                      <a:endParaRPr lang="en-GB" sz="180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lt-LT" sz="1800" b="1" i="1" dirty="0">
                          <a:effectLst/>
                          <a:latin typeface="Times New Roman" panose="02020603050405020304" pitchFamily="18" charset="0"/>
                          <a:cs typeface="Times New Roman" panose="02020603050405020304" pitchFamily="18" charset="0"/>
                        </a:rPr>
                        <a:t>27,75</a:t>
                      </a:r>
                      <a:endParaRPr lang="en-GB"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7166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solidFill>
                  <a:srgbClr val="0070C0"/>
                </a:solidFill>
                <a:latin typeface="Times New Roman" panose="02020603050405020304" pitchFamily="18" charset="0"/>
                <a:cs typeface="Times New Roman" panose="02020603050405020304" pitchFamily="18" charset="0"/>
              </a:rPr>
              <a:t>II. DARBUOTOJŲ SAMDYMAS</a:t>
            </a:r>
            <a:endParaRPr lang="en-GB"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Diagram 4"/>
          <p:cNvGraphicFramePr>
            <a:graphicFrameLocks noGrp="1"/>
          </p:cNvGraphicFramePr>
          <p:nvPr>
            <p:ph idx="1"/>
            <p:extLst>
              <p:ext uri="{D42A27DB-BD31-4B8C-83A1-F6EECF244321}">
                <p14:modId xmlns:p14="http://schemas.microsoft.com/office/powerpoint/2010/main" val="1210906912"/>
              </p:ext>
            </p:extLst>
          </p:nvPr>
        </p:nvGraphicFramePr>
        <p:xfrm>
          <a:off x="838200" y="1359243"/>
          <a:ext cx="10515600" cy="4720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01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724929"/>
            <a:ext cx="10515600" cy="5452033"/>
          </a:xfrm>
        </p:spPr>
        <p:txBody>
          <a:bodyPr>
            <a:normAutofit/>
          </a:bodyPr>
          <a:lstStyle/>
          <a:p>
            <a:r>
              <a:rPr lang="lt-LT" sz="2000" dirty="0">
                <a:latin typeface="Times New Roman" panose="02020603050405020304" pitchFamily="18" charset="0"/>
                <a:cs typeface="Times New Roman" panose="02020603050405020304" pitchFamily="18" charset="0"/>
              </a:rPr>
              <a:t>Įstaigos vadovo,  vadovo pavaduotojo ir vyriausiojo buhalterio pareigybės yra konkursinės. Konkursas organizuojamas vadovaujantis </a:t>
            </a:r>
            <a:r>
              <a:rPr lang="lt-LT" sz="2000" cap="all" dirty="0">
                <a:latin typeface="Times New Roman" panose="02020603050405020304" pitchFamily="18" charset="0"/>
                <a:cs typeface="Times New Roman" panose="02020603050405020304" pitchFamily="18" charset="0"/>
              </a:rPr>
              <a:t>LR </a:t>
            </a:r>
            <a:r>
              <a:rPr lang="lt-LT" sz="2000" dirty="0">
                <a:latin typeface="Times New Roman" panose="02020603050405020304" pitchFamily="18" charset="0"/>
                <a:cs typeface="Times New Roman" panose="02020603050405020304" pitchFamily="18" charset="0"/>
              </a:rPr>
              <a:t>2007 m. kovo 21d. Nr. 301 nutarimu</a:t>
            </a:r>
            <a:r>
              <a:rPr lang="lt-LT" sz="2000" b="1" dirty="0">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rPr>
              <a:t>„Dėl konkursinių pareigų valstybės ir savivaldybių įmonėse, iš valstybės, savivaldybių ir valstybinio socialinio draudimo fondo biudžetų bei kitų valstybės įsteigtų fondų lėšų finansuojamose valstybės ir savivaldybių įstaigose sąrašo nustatymo ir konkursų pareigoms, įtrauktoms į konkursinių pareigų sąrašą, organizavimo tvarkos aprašo patvirtinimo“.</a:t>
            </a:r>
          </a:p>
          <a:p>
            <a:r>
              <a:rPr lang="lt-LT" altLang="en-US" sz="2000" dirty="0">
                <a:latin typeface="Times New Roman" panose="02020603050405020304" pitchFamily="18" charset="0"/>
                <a:ea typeface="Times New Roman" panose="02020603050405020304" pitchFamily="18" charset="0"/>
                <a:cs typeface="Times New Roman" panose="02020603050405020304" pitchFamily="18" charset="0"/>
              </a:rPr>
              <a:t>Kiti darbuotojai dėl priėmimo į darbą kviečiami pokalbiui su Jaunuolių dienos centro taryba. Įdarbinamas daugiausia tarybos narių balsų surinkęs asmuo. Tarybos posėdžiai protokoluojami. Jeigu per mėnesį laiko po tarybos posėdžio atsiranda laisva darbo vieta, įdarbinamas sekantis daugiausiai balų surinkęs kandidatas. Jei darbo vietos atsisako daugiausiai balų surinkęs kandidatas, darbo vieta siūloma sekančiam iš eilės einančiam kandidatui, dalyvavusiam pokalbyje. </a:t>
            </a:r>
          </a:p>
          <a:p>
            <a:r>
              <a:rPr lang="lt-LT" altLang="en-US" sz="2000" dirty="0">
                <a:latin typeface="Times New Roman" panose="02020603050405020304" pitchFamily="18" charset="0"/>
                <a:ea typeface="Times New Roman" panose="02020603050405020304" pitchFamily="18" charset="0"/>
                <a:cs typeface="Times New Roman" panose="02020603050405020304" pitchFamily="18" charset="0"/>
              </a:rPr>
              <a:t>Reikalavimai kandidatams į pareigas yra kiekvienos pareigybės aprašymuose.</a:t>
            </a:r>
          </a:p>
          <a:p>
            <a:pPr marL="0" indent="0">
              <a:buNone/>
            </a:pPr>
            <a:endParaRPr lang="lt-LT" sz="2000" dirty="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2994" y="4612886"/>
            <a:ext cx="3434406" cy="1771954"/>
          </a:xfrm>
          <a:prstGeom prst="rect">
            <a:avLst/>
          </a:prstGeom>
        </p:spPr>
      </p:pic>
    </p:spTree>
    <p:extLst>
      <p:ext uri="{BB962C8B-B14F-4D97-AF65-F5344CB8AC3E}">
        <p14:creationId xmlns:p14="http://schemas.microsoft.com/office/powerpoint/2010/main" val="354723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solidFill>
                  <a:srgbClr val="0070C0"/>
                </a:solidFill>
                <a:latin typeface="Times New Roman" panose="02020603050405020304" pitchFamily="18" charset="0"/>
                <a:cs typeface="Times New Roman" panose="02020603050405020304" pitchFamily="18" charset="0"/>
              </a:rPr>
              <a:t>III. DARBUOTOJŲ IŠSAUGOJIMAS</a:t>
            </a:r>
            <a:endParaRPr lang="en-GB" b="1" dirty="0">
              <a:solidFill>
                <a:srgbClr val="0070C0"/>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pPr marL="0" indent="0">
              <a:buNone/>
            </a:pPr>
            <a:r>
              <a:rPr lang="lt-LT" b="1" dirty="0">
                <a:latin typeface="Times New Roman" panose="02020603050405020304" pitchFamily="18" charset="0"/>
                <a:cs typeface="Times New Roman" panose="02020603050405020304" pitchFamily="18" charset="0"/>
              </a:rPr>
              <a:t>1. Karjeros galimybės:</a:t>
            </a:r>
          </a:p>
          <a:p>
            <a:pPr lvl="1"/>
            <a:r>
              <a:rPr lang="lt-LT" sz="2800" dirty="0">
                <a:latin typeface="Times New Roman" panose="02020603050405020304" pitchFamily="18" charset="0"/>
                <a:cs typeface="Times New Roman" panose="02020603050405020304" pitchFamily="18" charset="0"/>
              </a:rPr>
              <a:t>Atsilaisvinus socialinio darbuotojo darbo vietai, šios pareigos siūlomas Jaunuolių dienos centre dirbantiems individualios priežiūros darbuotojams, atitinkantiems išsilavinimui keliamus reikalavimus.</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Atsilaisvinus nuolatinio darbo vietai, šios pareigos siūlomos laikinai pareigas einančiam darbuotojui.</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Atsilaisvinus administracijos darbuotojo darbo vietai, yra didesnė galimybė ateiti dirbti darbuotojui iš JDC.</a:t>
            </a:r>
            <a:endParaRPr lang="en-GB" sz="2800"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95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marL="0" indent="0">
              <a:buNone/>
            </a:pPr>
            <a:r>
              <a:rPr lang="lt-LT" dirty="0">
                <a:latin typeface="Times New Roman" panose="02020603050405020304" pitchFamily="18" charset="0"/>
                <a:cs typeface="Times New Roman" panose="02020603050405020304" pitchFamily="18" charset="0"/>
              </a:rPr>
              <a:t>2. </a:t>
            </a:r>
            <a:r>
              <a:rPr lang="lt-LT" b="1" dirty="0">
                <a:latin typeface="Times New Roman" panose="02020603050405020304" pitchFamily="18" charset="0"/>
                <a:cs typeface="Times New Roman" panose="02020603050405020304" pitchFamily="18" charset="0"/>
              </a:rPr>
              <a:t>Mokymosi ir kvalifikacijos kėlimo galimybės:</a:t>
            </a:r>
          </a:p>
          <a:p>
            <a:pPr lvl="1"/>
            <a:r>
              <a:rPr lang="lt-LT" sz="2800" dirty="0">
                <a:latin typeface="Times New Roman" panose="02020603050405020304" pitchFamily="18" charset="0"/>
                <a:cs typeface="Times New Roman" panose="02020603050405020304" pitchFamily="18" charset="0"/>
              </a:rPr>
              <a:t>Kvalifikacijos kėlimo seminarai</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Tarptautinio mokymosi galimybės</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Galimybė išbandyti save </a:t>
            </a:r>
            <a:r>
              <a:rPr lang="lt-LT" sz="2800" dirty="0" err="1">
                <a:latin typeface="Times New Roman" panose="02020603050405020304" pitchFamily="18" charset="0"/>
                <a:cs typeface="Times New Roman" panose="02020603050405020304" pitchFamily="18" charset="0"/>
              </a:rPr>
              <a:t>andragogo</a:t>
            </a:r>
            <a:r>
              <a:rPr lang="lt-LT" sz="2800" dirty="0">
                <a:latin typeface="Times New Roman" panose="02020603050405020304" pitchFamily="18" charset="0"/>
                <a:cs typeface="Times New Roman" panose="02020603050405020304" pitchFamily="18" charset="0"/>
              </a:rPr>
              <a:t> vaidmenyje, organizuojant metodinio centro seminarus</a:t>
            </a:r>
            <a:endParaRPr lang="en-GB" sz="2800" dirty="0">
              <a:latin typeface="Times New Roman" panose="02020603050405020304" pitchFamily="18" charset="0"/>
              <a:cs typeface="Times New Roman" panose="02020603050405020304" pitchFamily="18" charset="0"/>
            </a:endParaRPr>
          </a:p>
          <a:p>
            <a:pPr lvl="1"/>
            <a:r>
              <a:rPr lang="lt-LT" sz="2800" dirty="0">
                <a:latin typeface="Times New Roman" panose="02020603050405020304" pitchFamily="18" charset="0"/>
                <a:cs typeface="Times New Roman" panose="02020603050405020304" pitchFamily="18" charset="0"/>
              </a:rPr>
              <a:t>Galimybė inicijuoti ir/ar dalyvauti tarptautiniuose projektuose</a:t>
            </a:r>
            <a:endParaRPr lang="en-GB" sz="2800"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64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716280"/>
            <a:ext cx="10515600" cy="5460683"/>
          </a:xfrm>
        </p:spPr>
        <p:txBody>
          <a:bodyPr/>
          <a:lstStyle/>
          <a:p>
            <a:pPr marL="0" indent="0">
              <a:buNone/>
            </a:pPr>
            <a:r>
              <a:rPr lang="lt-LT" dirty="0">
                <a:latin typeface="Times New Roman" panose="02020603050405020304" pitchFamily="18" charset="0"/>
                <a:cs typeface="Times New Roman" panose="02020603050405020304" pitchFamily="18" charset="0"/>
              </a:rPr>
              <a:t>3. </a:t>
            </a:r>
            <a:r>
              <a:rPr lang="lt-LT" b="1" dirty="0">
                <a:latin typeface="Times New Roman" panose="02020603050405020304" pitchFamily="18" charset="0"/>
                <a:cs typeface="Times New Roman" panose="02020603050405020304" pitchFamily="18" charset="0"/>
              </a:rPr>
              <a:t>Darbuotojų įtraukimas į sprendimų priėmimą:</a:t>
            </a:r>
          </a:p>
          <a:p>
            <a:pPr lvl="1">
              <a:lnSpc>
                <a:spcPct val="150000"/>
              </a:lnSpc>
              <a:spcBef>
                <a:spcPts val="0"/>
              </a:spcBef>
            </a:pPr>
            <a:r>
              <a:rPr lang="lt-LT" dirty="0">
                <a:latin typeface="Times New Roman" panose="02020603050405020304" pitchFamily="18" charset="0"/>
                <a:cs typeface="Times New Roman" panose="02020603050405020304" pitchFamily="18" charset="0"/>
              </a:rPr>
              <a:t>Kasdieniniai darbuotojų pasitarimai 15 min. Dalyvauja 80% darbuotojų</a:t>
            </a:r>
          </a:p>
          <a:p>
            <a:pPr lvl="1">
              <a:lnSpc>
                <a:spcPct val="150000"/>
              </a:lnSpc>
              <a:spcBef>
                <a:spcPts val="0"/>
              </a:spcBef>
            </a:pPr>
            <a:r>
              <a:rPr lang="lt-LT" dirty="0">
                <a:latin typeface="Times New Roman" panose="02020603050405020304" pitchFamily="18" charset="0"/>
                <a:cs typeface="Times New Roman" panose="02020603050405020304" pitchFamily="18" charset="0"/>
              </a:rPr>
              <a:t>Kassavaitinės refleksijos ir planavimas (1 val.). Dalyvauja 80% darbuotojų</a:t>
            </a:r>
          </a:p>
          <a:p>
            <a:pPr lvl="1">
              <a:lnSpc>
                <a:spcPct val="150000"/>
              </a:lnSpc>
              <a:spcBef>
                <a:spcPts val="0"/>
              </a:spcBef>
            </a:pPr>
            <a:r>
              <a:rPr lang="lt-LT" dirty="0">
                <a:latin typeface="Times New Roman" panose="02020603050405020304" pitchFamily="18" charset="0"/>
                <a:cs typeface="Times New Roman" panose="02020603050405020304" pitchFamily="18" charset="0"/>
              </a:rPr>
              <a:t>Darbuotojų įtraukimas į strateginio ir metinio veiklos plano sudarymą ir atsiskaitymą už darbus</a:t>
            </a:r>
            <a:endParaRPr lang="en-GB" dirty="0">
              <a:latin typeface="Times New Roman" panose="02020603050405020304" pitchFamily="18" charset="0"/>
              <a:cs typeface="Times New Roman" panose="02020603050405020304" pitchFamily="18" charset="0"/>
            </a:endParaRPr>
          </a:p>
          <a:p>
            <a:pPr lvl="1">
              <a:lnSpc>
                <a:spcPct val="150000"/>
              </a:lnSpc>
              <a:spcBef>
                <a:spcPts val="0"/>
              </a:spcBef>
            </a:pPr>
            <a:r>
              <a:rPr lang="lt-LT" dirty="0">
                <a:latin typeface="Times New Roman" panose="02020603050405020304" pitchFamily="18" charset="0"/>
                <a:cs typeface="Times New Roman" panose="02020603050405020304" pitchFamily="18" charset="0"/>
              </a:rPr>
              <a:t>Darbuotojų iniciatyvų skatinimas</a:t>
            </a:r>
            <a:endParaRPr lang="en-GB" dirty="0">
              <a:latin typeface="Times New Roman" panose="02020603050405020304" pitchFamily="18" charset="0"/>
              <a:cs typeface="Times New Roman" panose="02020603050405020304" pitchFamily="18" charset="0"/>
            </a:endParaRPr>
          </a:p>
          <a:p>
            <a:pPr lvl="1">
              <a:lnSpc>
                <a:spcPct val="150000"/>
              </a:lnSpc>
              <a:spcBef>
                <a:spcPts val="0"/>
              </a:spcBef>
            </a:pPr>
            <a:r>
              <a:rPr lang="lt-LT" dirty="0">
                <a:latin typeface="Times New Roman" panose="02020603050405020304" pitchFamily="18" charset="0"/>
                <a:cs typeface="Times New Roman" panose="02020603050405020304" pitchFamily="18" charset="0"/>
              </a:rPr>
              <a:t>Darbuotojų komandinio darbo skatinimas</a:t>
            </a:r>
            <a:endParaRPr lang="en-GB" dirty="0">
              <a:latin typeface="Times New Roman" panose="02020603050405020304" pitchFamily="18" charset="0"/>
              <a:cs typeface="Times New Roman" panose="02020603050405020304" pitchFamily="18" charset="0"/>
            </a:endParaRPr>
          </a:p>
          <a:p>
            <a:pPr lvl="1">
              <a:lnSpc>
                <a:spcPct val="150000"/>
              </a:lnSpc>
              <a:spcBef>
                <a:spcPts val="0"/>
              </a:spcBef>
            </a:pPr>
            <a:r>
              <a:rPr lang="lt-LT" dirty="0">
                <a:latin typeface="Times New Roman" panose="02020603050405020304" pitchFamily="18" charset="0"/>
                <a:cs typeface="Times New Roman" panose="02020603050405020304" pitchFamily="18" charset="0"/>
              </a:rPr>
              <a:t>Anketos, apklausos, tyrimai</a:t>
            </a:r>
            <a:endParaRPr lang="en-GB" dirty="0">
              <a:latin typeface="Times New Roman" panose="02020603050405020304" pitchFamily="18" charset="0"/>
              <a:cs typeface="Times New Roman" panose="02020603050405020304" pitchFamily="18" charset="0"/>
            </a:endParaRPr>
          </a:p>
          <a:p>
            <a:pPr lvl="1">
              <a:lnSpc>
                <a:spcPct val="150000"/>
              </a:lnSpc>
              <a:spcBef>
                <a:spcPts val="0"/>
              </a:spcBef>
            </a:pPr>
            <a:r>
              <a:rPr lang="lt-LT" dirty="0">
                <a:latin typeface="Times New Roman" panose="02020603050405020304" pitchFamily="18" charset="0"/>
                <a:cs typeface="Times New Roman" panose="02020603050405020304" pitchFamily="18" charset="0"/>
              </a:rPr>
              <a:t>Darbuotojų motyvavimas individualių pokalbių metu</a:t>
            </a: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9531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TotalTime>
  <Words>576</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tema</vt:lpstr>
      <vt:lpstr>JAUNUOLIŲ DIENOS CENTRO DARBUOTOJŲ SAMDYMO IR IŠSAUGOJIMO POLITIKA  Vidiniai mokymai 2018-03-02</vt:lpstr>
      <vt:lpstr>I. PAREIGYBIŲ REGLAMENTAS  </vt:lpstr>
      <vt:lpstr>   </vt:lpstr>
      <vt:lpstr>PowerPoint Presentation</vt:lpstr>
      <vt:lpstr>II. DARBUOTOJŲ SAMDYMAS</vt:lpstr>
      <vt:lpstr>PowerPoint Presentation</vt:lpstr>
      <vt:lpstr>III. DARBUOTOJŲ IŠSAUGOJIMAS</vt:lpstr>
      <vt:lpstr>PowerPoint Presentation</vt:lpstr>
      <vt:lpstr>PowerPoint Presentation</vt:lpstr>
      <vt:lpstr>PowerPoint Presentation</vt:lpstr>
      <vt:lpstr>V. SAVANORIŠKAS DARBAS</vt:lpstr>
      <vt:lpstr>PowerPoint Presentation</vt:lpstr>
      <vt:lpstr>DĖKOJU UŽ DĖMESĮ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JAUNUOLIŲ DIENOS CENTRO DARBUOTOJŲ SAMDYMO IR IŠSAUGOJIMO POLITIKA</dc:title>
  <dc:creator>Aivaras Motekaitis</dc:creator>
  <cp:lastModifiedBy>JDC Lina Trebiene</cp:lastModifiedBy>
  <cp:revision>47</cp:revision>
  <dcterms:created xsi:type="dcterms:W3CDTF">2018-02-23T11:24:02Z</dcterms:created>
  <dcterms:modified xsi:type="dcterms:W3CDTF">2018-03-02T11:24:16Z</dcterms:modified>
</cp:coreProperties>
</file>