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5" r:id="rId8"/>
    <p:sldId id="283" r:id="rId9"/>
    <p:sldId id="262" r:id="rId10"/>
    <p:sldId id="272" r:id="rId11"/>
    <p:sldId id="266" r:id="rId12"/>
    <p:sldId id="278" r:id="rId13"/>
    <p:sldId id="263" r:id="rId14"/>
    <p:sldId id="284" r:id="rId15"/>
    <p:sldId id="274" r:id="rId16"/>
    <p:sldId id="267" r:id="rId17"/>
    <p:sldId id="288" r:id="rId18"/>
    <p:sldId id="264" r:id="rId19"/>
    <p:sldId id="275" r:id="rId20"/>
    <p:sldId id="282" r:id="rId21"/>
    <p:sldId id="276" r:id="rId22"/>
    <p:sldId id="281" r:id="rId23"/>
    <p:sldId id="290" r:id="rId24"/>
    <p:sldId id="270" r:id="rId25"/>
    <p:sldId id="285" r:id="rId26"/>
    <p:sldId id="305" r:id="rId27"/>
    <p:sldId id="300" r:id="rId28"/>
    <p:sldId id="306" r:id="rId29"/>
    <p:sldId id="307" r:id="rId30"/>
    <p:sldId id="301" r:id="rId31"/>
    <p:sldId id="289" r:id="rId32"/>
    <p:sldId id="302" r:id="rId33"/>
    <p:sldId id="292" r:id="rId34"/>
    <p:sldId id="269" r:id="rId35"/>
    <p:sldId id="304" r:id="rId36"/>
    <p:sldId id="296" r:id="rId37"/>
    <p:sldId id="303" r:id="rId38"/>
    <p:sldId id="297" r:id="rId39"/>
    <p:sldId id="299" r:id="rId40"/>
    <p:sldId id="291" r:id="rId41"/>
    <p:sldId id="271" r:id="rId42"/>
    <p:sldId id="293" r:id="rId43"/>
    <p:sldId id="268" r:id="rId44"/>
    <p:sldId id="309" r:id="rId45"/>
    <p:sldId id="310" r:id="rId46"/>
    <p:sldId id="280" r:id="rId47"/>
    <p:sldId id="294" r:id="rId48"/>
    <p:sldId id="277" r:id="rId49"/>
    <p:sldId id="287" r:id="rId5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16962A69-3292-4871-8983-347EDD23093D}" type="datetimeFigureOut">
              <a:rPr lang="lt-LT" smtClean="0"/>
              <a:t>2020-04-28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376458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962A69-3292-4871-8983-347EDD23093D}" type="datetimeFigureOut">
              <a:rPr lang="lt-LT" smtClean="0"/>
              <a:t>2020-04-28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220228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962A69-3292-4871-8983-347EDD23093D}" type="datetimeFigureOut">
              <a:rPr lang="lt-LT" smtClean="0"/>
              <a:t>2020-04-28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8118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962A69-3292-4871-8983-347EDD23093D}" type="datetimeFigureOut">
              <a:rPr lang="lt-LT" smtClean="0"/>
              <a:t>2020-04-28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167999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962A69-3292-4871-8983-347EDD23093D}" type="datetimeFigureOut">
              <a:rPr lang="lt-LT" smtClean="0"/>
              <a:t>2020-04-28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369154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16962A69-3292-4871-8983-347EDD23093D}" type="datetimeFigureOut">
              <a:rPr lang="lt-LT" smtClean="0"/>
              <a:t>2020-04-28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170468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16962A69-3292-4871-8983-347EDD23093D}" type="datetimeFigureOut">
              <a:rPr lang="lt-LT" smtClean="0"/>
              <a:t>2020-04-28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1327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16962A69-3292-4871-8983-347EDD23093D}" type="datetimeFigureOut">
              <a:rPr lang="lt-LT" smtClean="0"/>
              <a:t>2020-04-28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174274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62A69-3292-4871-8983-347EDD23093D}" type="datetimeFigureOut">
              <a:rPr lang="lt-LT" smtClean="0"/>
              <a:t>2020-04-28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7078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962A69-3292-4871-8983-347EDD23093D}" type="datetimeFigureOut">
              <a:rPr lang="lt-LT" smtClean="0"/>
              <a:t>2020-04-28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384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962A69-3292-4871-8983-347EDD23093D}" type="datetimeFigureOut">
              <a:rPr lang="lt-LT" smtClean="0"/>
              <a:t>2020-04-28</a:t>
            </a:fld>
            <a:endParaRPr lang="lt-L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ECCB7-B657-4395-9273-29D423D40D36}" type="slidenum">
              <a:rPr lang="lt-LT" smtClean="0"/>
              <a:t>‹#›</a:t>
            </a:fld>
            <a:endParaRPr lang="lt-LT"/>
          </a:p>
        </p:txBody>
      </p:sp>
    </p:spTree>
    <p:extLst>
      <p:ext uri="{BB962C8B-B14F-4D97-AF65-F5344CB8AC3E}">
        <p14:creationId xmlns:p14="http://schemas.microsoft.com/office/powerpoint/2010/main" val="318830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62A69-3292-4871-8983-347EDD23093D}" type="datetimeFigureOut">
              <a:rPr lang="lt-LT" smtClean="0"/>
              <a:t>2020-04-28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ECCB7-B657-4395-9273-29D423D40D36}" type="slidenum">
              <a:rPr lang="lt-LT" smtClean="0"/>
              <a:t>‹#›</a:t>
            </a:fld>
            <a:endParaRPr lang="lt-LT"/>
          </a:p>
        </p:txBody>
      </p:sp>
    </p:spTree>
    <p:extLst>
      <p:ext uri="{BB962C8B-B14F-4D97-AF65-F5344CB8AC3E}">
        <p14:creationId xmlns:p14="http://schemas.microsoft.com/office/powerpoint/2010/main" val="33561289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s>
</file>

<file path=ppt/slides/_rels/slide46.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4216" y="2174790"/>
            <a:ext cx="8748584" cy="2125362"/>
          </a:xfrm>
        </p:spPr>
        <p:txBody>
          <a:bodyPr>
            <a:normAutofit/>
          </a:bodyPr>
          <a:lstStyle/>
          <a:p>
            <a:pPr algn="ctr"/>
            <a:r>
              <a:rPr lang="lt-LT" sz="4000" b="1" dirty="0" smtClean="0">
                <a:latin typeface="Arial" panose="020B0604020202020204" pitchFamily="34" charset="0"/>
                <a:cs typeface="Arial" panose="020B0604020202020204" pitchFamily="34" charset="0"/>
              </a:rPr>
              <a:t>FOTOGRAFI</a:t>
            </a:r>
            <a:r>
              <a:rPr lang="en-US" sz="4000" b="1" dirty="0" smtClean="0">
                <a:latin typeface="Arial" panose="020B0604020202020204" pitchFamily="34" charset="0"/>
                <a:cs typeface="Arial" panose="020B0604020202020204" pitchFamily="34" charset="0"/>
              </a:rPr>
              <a:t>MAS</a:t>
            </a:r>
            <a:r>
              <a:rPr lang="lt-LT" sz="4000" b="1" dirty="0" smtClean="0">
                <a:latin typeface="Arial" panose="020B0604020202020204" pitchFamily="34" charset="0"/>
                <a:cs typeface="Arial" panose="020B0604020202020204" pitchFamily="34" charset="0"/>
              </a:rPr>
              <a:t> TELEFONU</a:t>
            </a:r>
            <a:r>
              <a:rPr lang="en-US" sz="4000" b="1" dirty="0" smtClean="0">
                <a:latin typeface="Arial" panose="020B0604020202020204" pitchFamily="34" charset="0"/>
                <a:cs typeface="Arial" panose="020B0604020202020204" pitchFamily="34" charset="0"/>
              </a:rPr>
              <a:t>. </a:t>
            </a:r>
            <a:r>
              <a:rPr lang="lt-LT" sz="4000" b="1"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UOTRAUK</a:t>
            </a:r>
            <a:r>
              <a:rPr lang="lt-LT" sz="4000" b="1" dirty="0" smtClean="0">
                <a:latin typeface="Arial" panose="020B0604020202020204" pitchFamily="34" charset="0"/>
                <a:cs typeface="Arial" panose="020B0604020202020204" pitchFamily="34" charset="0"/>
              </a:rPr>
              <a:t>Ų REDAGAVIMAS IR PATEIKIMAS</a:t>
            </a:r>
            <a:endParaRPr lang="lt-LT"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80091" y="5140411"/>
            <a:ext cx="3590417" cy="1383957"/>
          </a:xfrm>
        </p:spPr>
        <p:txBody>
          <a:bodyPr>
            <a:normAutofit/>
          </a:bodyPr>
          <a:lstStyle/>
          <a:p>
            <a:r>
              <a:rPr lang="lt-LT" sz="2800" b="1" dirty="0" smtClean="0">
                <a:solidFill>
                  <a:schemeClr val="tx1"/>
                </a:solidFill>
                <a:latin typeface="Arial" panose="020B0604020202020204" pitchFamily="34" charset="0"/>
                <a:cs typeface="Arial" panose="020B0604020202020204" pitchFamily="34" charset="0"/>
              </a:rPr>
              <a:t>Irma </a:t>
            </a:r>
            <a:r>
              <a:rPr lang="lt-LT" sz="2800" b="1" dirty="0" err="1" smtClean="0">
                <a:solidFill>
                  <a:schemeClr val="tx1"/>
                </a:solidFill>
                <a:latin typeface="Arial" panose="020B0604020202020204" pitchFamily="34" charset="0"/>
                <a:cs typeface="Arial" panose="020B0604020202020204" pitchFamily="34" charset="0"/>
              </a:rPr>
              <a:t>Morkuckienė</a:t>
            </a:r>
            <a:endParaRPr lang="lt-LT" sz="28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924" y="545197"/>
            <a:ext cx="1963167" cy="1081543"/>
          </a:xfrm>
          <a:prstGeom prst="rect">
            <a:avLst/>
          </a:prstGeom>
        </p:spPr>
      </p:pic>
    </p:spTree>
    <p:extLst>
      <p:ext uri="{BB962C8B-B14F-4D97-AF65-F5344CB8AC3E}">
        <p14:creationId xmlns:p14="http://schemas.microsoft.com/office/powerpoint/2010/main" val="386639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26780" y="328042"/>
            <a:ext cx="2794578" cy="5792486"/>
          </a:xfrm>
        </p:spPr>
      </p:pic>
      <p:sp>
        <p:nvSpPr>
          <p:cNvPr id="6" name="Left Arrow 5"/>
          <p:cNvSpPr/>
          <p:nvPr/>
        </p:nvSpPr>
        <p:spPr>
          <a:xfrm>
            <a:off x="3750353" y="1362487"/>
            <a:ext cx="2514600" cy="73056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Right Arrow 6"/>
          <p:cNvSpPr/>
          <p:nvPr/>
        </p:nvSpPr>
        <p:spPr>
          <a:xfrm>
            <a:off x="5655683" y="2919761"/>
            <a:ext cx="2674620" cy="685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98" y="328042"/>
            <a:ext cx="2831608" cy="5869238"/>
          </a:xfrm>
          <a:prstGeom prst="rect">
            <a:avLst/>
          </a:prstGeom>
        </p:spPr>
      </p:pic>
    </p:spTree>
    <p:extLst>
      <p:ext uri="{BB962C8B-B14F-4D97-AF65-F5344CB8AC3E}">
        <p14:creationId xmlns:p14="http://schemas.microsoft.com/office/powerpoint/2010/main" val="71612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KOMPOZICIJA. STEBUKLINGI TAŠKAI.</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77" y="1801525"/>
            <a:ext cx="6434189" cy="4320769"/>
          </a:xfrm>
        </p:spPr>
      </p:pic>
      <p:pic>
        <p:nvPicPr>
          <p:cNvPr id="1026" name="Picture 2" descr="http://2.bp.blogspot.com/-2-EbXm0z2PM/VRxDBijwUBI/AAAAAAAABDU/uhBHkxG9do8/s16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7046" t="54742"/>
          <a:stretch/>
        </p:blipFill>
        <p:spPr bwMode="auto">
          <a:xfrm>
            <a:off x="7004166" y="3228109"/>
            <a:ext cx="4405332" cy="27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2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Ketvirčio taisyklė</a:t>
            </a:r>
            <a:endParaRPr lang="lt-LT" sz="4000" b="1" dirty="0">
              <a:latin typeface="Arial" panose="020B0604020202020204" pitchFamily="34" charset="0"/>
              <a:cs typeface="Arial" panose="020B0604020202020204" pitchFamily="34" charset="0"/>
            </a:endParaRPr>
          </a:p>
        </p:txBody>
      </p:sp>
      <p:pic>
        <p:nvPicPr>
          <p:cNvPr id="2050" name="Picture 2" descr="Compositional ru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509" y="1986937"/>
            <a:ext cx="5559786" cy="35290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ksarankes :: Peržiūrėti temą - anukos klasė VII (Fotograf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675" y="1986937"/>
            <a:ext cx="4711506" cy="352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8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8015"/>
          </a:xfrm>
        </p:spPr>
        <p:txBody>
          <a:bodyPr>
            <a:normAutofit fontScale="90000"/>
          </a:bodyPr>
          <a:lstStyle/>
          <a:p>
            <a:pPr algn="ctr"/>
            <a:r>
              <a:rPr lang="lt-LT" b="1" dirty="0">
                <a:latin typeface="Arial" panose="020B0604020202020204" pitchFamily="34" charset="0"/>
                <a:cs typeface="Arial" panose="020B0604020202020204" pitchFamily="34" charset="0"/>
              </a:rPr>
              <a:t>4 žingsnis. </a:t>
            </a:r>
            <a:r>
              <a:rPr lang="lt-LT" b="1" dirty="0" smtClean="0">
                <a:latin typeface="Arial" panose="020B0604020202020204" pitchFamily="34" charset="0"/>
                <a:cs typeface="Arial" panose="020B0604020202020204" pitchFamily="34" charset="0"/>
              </a:rPr>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ŠVIESUMAS</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3075708"/>
            <a:ext cx="10515600" cy="3101253"/>
          </a:xfrm>
        </p:spPr>
        <p:txBody>
          <a:bodyPr>
            <a:normAutofit/>
          </a:bodyPr>
          <a:lstStyle/>
          <a:p>
            <a:pPr marL="0" indent="0" algn="just">
              <a:buNone/>
            </a:pPr>
            <a:r>
              <a:rPr lang="lt-LT" sz="3200" dirty="0" smtClean="0">
                <a:latin typeface="Arial" panose="020B0604020202020204" pitchFamily="34" charset="0"/>
                <a:cs typeface="Arial" panose="020B0604020202020204" pitchFamily="34" charset="0"/>
              </a:rPr>
              <a:t>Nefotografuokite </a:t>
            </a:r>
            <a:r>
              <a:rPr lang="lt-LT" sz="3200" dirty="0">
                <a:latin typeface="Arial" panose="020B0604020202020204" pitchFamily="34" charset="0"/>
                <a:cs typeface="Arial" panose="020B0604020202020204" pitchFamily="34" charset="0"/>
              </a:rPr>
              <a:t>atsisukę tiesiai į saulę; taip pat nelaukite tamsiausio paros meto. Visuomet geriau surasti gerai apšviestą vietą, o ne naudoti silpną telefono LED apšvietimą. Pavyzdžiui, jei esate viduje, pabandykite fotografuoti taip, kad šviesa kristų ant fotografuojamo </a:t>
            </a:r>
            <a:r>
              <a:rPr lang="lt-LT" sz="3200" dirty="0" smtClean="0">
                <a:latin typeface="Arial" panose="020B0604020202020204" pitchFamily="34" charset="0"/>
                <a:cs typeface="Arial" panose="020B0604020202020204" pitchFamily="34" charset="0"/>
              </a:rPr>
              <a:t>objekto.</a:t>
            </a:r>
            <a:endParaRPr lang="lt-L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15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234385"/>
            <a:ext cx="4434873" cy="332615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614" y="2234385"/>
            <a:ext cx="4434873" cy="3326155"/>
          </a:xfrm>
          <a:prstGeom prst="rect">
            <a:avLst/>
          </a:prstGeom>
        </p:spPr>
      </p:pic>
    </p:spTree>
    <p:extLst>
      <p:ext uri="{BB962C8B-B14F-4D97-AF65-F5344CB8AC3E}">
        <p14:creationId xmlns:p14="http://schemas.microsoft.com/office/powerpoint/2010/main" val="292412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6136" y="365125"/>
            <a:ext cx="2634238" cy="5460140"/>
          </a:xfrm>
        </p:spPr>
      </p:pic>
      <p:sp>
        <p:nvSpPr>
          <p:cNvPr id="6" name="Up-Down Arrow 5"/>
          <p:cNvSpPr/>
          <p:nvPr/>
        </p:nvSpPr>
        <p:spPr>
          <a:xfrm>
            <a:off x="3786844" y="365125"/>
            <a:ext cx="764623" cy="4480560"/>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5"/>
            <a:ext cx="2634239" cy="54601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355" y="365125"/>
            <a:ext cx="2652445" cy="5497877"/>
          </a:xfrm>
          <a:prstGeom prst="rect">
            <a:avLst/>
          </a:prstGeom>
        </p:spPr>
      </p:pic>
    </p:spTree>
    <p:extLst>
      <p:ext uri="{BB962C8B-B14F-4D97-AF65-F5344CB8AC3E}">
        <p14:creationId xmlns:p14="http://schemas.microsoft.com/office/powerpoint/2010/main" val="201510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latin typeface="Arial" panose="020B0604020202020204" pitchFamily="34" charset="0"/>
                <a:cs typeface="Arial" panose="020B0604020202020204" pitchFamily="34" charset="0"/>
              </a:rPr>
              <a:t>PROFESIONALAI</a:t>
            </a:r>
            <a:endParaRPr lang="lt-LT" b="1" dirty="0">
              <a:latin typeface="Arial" panose="020B0604020202020204" pitchFamily="34" charset="0"/>
              <a:cs typeface="Arial" panose="020B0604020202020204" pitchFamily="34" charset="0"/>
            </a:endParaRPr>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9263" y="1690688"/>
            <a:ext cx="6918610" cy="431195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423" y="1325880"/>
            <a:ext cx="2256297" cy="4676758"/>
          </a:xfrm>
          <a:prstGeom prst="rect">
            <a:avLst/>
          </a:prstGeom>
        </p:spPr>
      </p:pic>
    </p:spTree>
    <p:extLst>
      <p:ext uri="{BB962C8B-B14F-4D97-AF65-F5344CB8AC3E}">
        <p14:creationId xmlns:p14="http://schemas.microsoft.com/office/powerpoint/2010/main" val="194783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dirty="0" smtClean="0">
                <a:latin typeface="Arial" panose="020B0604020202020204" pitchFamily="34" charset="0"/>
                <a:cs typeface="Arial" panose="020B0604020202020204" pitchFamily="34" charset="0"/>
              </a:rPr>
              <a:t>Su tinkamais nustatymais galima ir taip...</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3080657" cy="308065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090" y="1690688"/>
            <a:ext cx="4422710" cy="29484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353" y="3613410"/>
            <a:ext cx="4359242" cy="2963791"/>
          </a:xfrm>
          <a:prstGeom prst="rect">
            <a:avLst/>
          </a:prstGeom>
        </p:spPr>
      </p:pic>
    </p:spTree>
    <p:extLst>
      <p:ext uri="{BB962C8B-B14F-4D97-AF65-F5344CB8AC3E}">
        <p14:creationId xmlns:p14="http://schemas.microsoft.com/office/powerpoint/2010/main" val="132191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5739"/>
            <a:ext cx="10515600" cy="1367400"/>
          </a:xfrm>
        </p:spPr>
        <p:txBody>
          <a:bodyPr>
            <a:normAutofit fontScale="90000"/>
          </a:bodyPr>
          <a:lstStyle/>
          <a:p>
            <a:pPr algn="ctr"/>
            <a:r>
              <a:rPr lang="lt-LT" b="1" dirty="0">
                <a:latin typeface="Arial" panose="020B0604020202020204" pitchFamily="34" charset="0"/>
                <a:cs typeface="Arial" panose="020B0604020202020204" pitchFamily="34" charset="0"/>
              </a:rPr>
              <a:t>5 žingsnis</a:t>
            </a:r>
            <a:r>
              <a:rPr lang="lt-LT" b="1" dirty="0" smtClean="0">
                <a:latin typeface="Arial" panose="020B0604020202020204" pitchFamily="34" charset="0"/>
                <a:cs typeface="Arial" panose="020B0604020202020204" pitchFamily="34" charset="0"/>
              </a:rPr>
              <a:t>.</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NAUDOKITE VISAS PAPILDOMAS TELEFONO GALIMYBES</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3048000"/>
            <a:ext cx="10515600" cy="3128962"/>
          </a:xfrm>
        </p:spPr>
        <p:txBody>
          <a:bodyPr>
            <a:normAutofit/>
          </a:bodyPr>
          <a:lstStyle/>
          <a:p>
            <a:pPr algn="just"/>
            <a:r>
              <a:rPr lang="lt-LT" sz="3200" dirty="0">
                <a:latin typeface="Arial" panose="020B0604020202020204" pitchFamily="34" charset="0"/>
                <a:cs typeface="Arial" panose="020B0604020202020204" pitchFamily="34" charset="0"/>
              </a:rPr>
              <a:t>Kiekvienas išmanusis telefonas turi savo fotografavimo </a:t>
            </a:r>
            <a:r>
              <a:rPr lang="lt-LT" sz="3200" dirty="0" err="1" smtClean="0">
                <a:latin typeface="Arial" panose="020B0604020202020204" pitchFamily="34" charset="0"/>
                <a:cs typeface="Arial" panose="020B0604020202020204" pitchFamily="34" charset="0"/>
              </a:rPr>
              <a:t>privalumų</a:t>
            </a:r>
            <a:r>
              <a:rPr lang="lt-LT" sz="3200" dirty="0" smtClean="0">
                <a:latin typeface="Arial" panose="020B0604020202020204" pitchFamily="34" charset="0"/>
                <a:cs typeface="Arial" panose="020B0604020202020204" pitchFamily="34" charset="0"/>
              </a:rPr>
              <a:t> </a:t>
            </a:r>
            <a:r>
              <a:rPr lang="lt-LT" sz="3200" dirty="0">
                <a:latin typeface="Arial" panose="020B0604020202020204" pitchFamily="34" charset="0"/>
                <a:cs typeface="Arial" panose="020B0604020202020204" pitchFamily="34" charset="0"/>
              </a:rPr>
              <a:t>(ne vien fotoaparatą ir filmavimo kamerą) – daugelis telefono modelių gali atpažinti objektus ir nustatyti tinkamiausią fotografavimo režimą. Taip pat galite naudoti papildomas </a:t>
            </a:r>
            <a:r>
              <a:rPr lang="lt-LT" sz="3200" dirty="0" smtClean="0">
                <a:latin typeface="Arial" panose="020B0604020202020204" pitchFamily="34" charset="0"/>
                <a:cs typeface="Arial" panose="020B0604020202020204" pitchFamily="34" charset="0"/>
              </a:rPr>
              <a:t>programas (filtrus, 3D </a:t>
            </a:r>
            <a:r>
              <a:rPr lang="lt-LT" sz="3200" dirty="0">
                <a:latin typeface="Arial" panose="020B0604020202020204" pitchFamily="34" charset="0"/>
                <a:cs typeface="Arial" panose="020B0604020202020204" pitchFamily="34" charset="0"/>
              </a:rPr>
              <a:t>i</a:t>
            </a:r>
            <a:r>
              <a:rPr lang="lt-LT" sz="3200" dirty="0" smtClean="0">
                <a:latin typeface="Arial" panose="020B0604020202020204" pitchFamily="34" charset="0"/>
                <a:cs typeface="Arial" panose="020B0604020202020204" pitchFamily="34" charset="0"/>
              </a:rPr>
              <a:t>r t.t.).</a:t>
            </a:r>
            <a:endParaRPr lang="lt-L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38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latin typeface="Arial" panose="020B0604020202020204" pitchFamily="34" charset="0"/>
                <a:cs typeface="Arial" panose="020B0604020202020204" pitchFamily="34" charset="0"/>
              </a:rPr>
              <a:t>NUOTRAUKŲ REDAGAVIMAS</a:t>
            </a:r>
            <a:endParaRPr lang="lt-LT" b="1"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359" y="1690688"/>
            <a:ext cx="1904226" cy="3947000"/>
          </a:xfrm>
        </p:spPr>
      </p:pic>
      <p:sp>
        <p:nvSpPr>
          <p:cNvPr id="8" name="Up Arrow 7"/>
          <p:cNvSpPr/>
          <p:nvPr/>
        </p:nvSpPr>
        <p:spPr>
          <a:xfrm>
            <a:off x="1621155" y="5588295"/>
            <a:ext cx="383460" cy="907461"/>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7186" y="1690688"/>
            <a:ext cx="1880397" cy="389760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093" y="1690688"/>
            <a:ext cx="1904226" cy="3947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2577" y="1675421"/>
            <a:ext cx="1911592" cy="3962267"/>
          </a:xfrm>
          <a:prstGeom prst="rect">
            <a:avLst/>
          </a:prstGeom>
        </p:spPr>
      </p:pic>
    </p:spTree>
    <p:extLst>
      <p:ext uri="{BB962C8B-B14F-4D97-AF65-F5344CB8AC3E}">
        <p14:creationId xmlns:p14="http://schemas.microsoft.com/office/powerpoint/2010/main" val="189939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09495"/>
          </a:xfrm>
        </p:spPr>
        <p:txBody>
          <a:bodyPr>
            <a:normAutofit fontScale="90000"/>
          </a:bodyPr>
          <a:lstStyle/>
          <a:p>
            <a:pPr algn="ctr"/>
            <a:r>
              <a:rPr lang="lt-LT" sz="4000" b="1" dirty="0">
                <a:latin typeface="Arial" panose="020B0604020202020204" pitchFamily="34" charset="0"/>
                <a:cs typeface="Arial" panose="020B0604020202020204" pitchFamily="34" charset="0"/>
              </a:rPr>
              <a:t>KAIP PROFESIONALIAI FOTOGRAFUOTI </a:t>
            </a:r>
            <a:r>
              <a:rPr lang="lt-LT" sz="4000" b="1" dirty="0" smtClean="0">
                <a:latin typeface="Arial" panose="020B0604020202020204" pitchFamily="34" charset="0"/>
                <a:cs typeface="Arial" panose="020B0604020202020204" pitchFamily="34" charset="0"/>
              </a:rPr>
              <a:t/>
            </a:r>
            <a:br>
              <a:rPr lang="lt-LT" sz="4000" b="1" dirty="0" smtClean="0">
                <a:latin typeface="Arial" panose="020B0604020202020204" pitchFamily="34" charset="0"/>
                <a:cs typeface="Arial" panose="020B0604020202020204" pitchFamily="34" charset="0"/>
              </a:rPr>
            </a:br>
            <a:r>
              <a:rPr lang="lt-LT" sz="4000" b="1" dirty="0" smtClean="0">
                <a:latin typeface="Arial" panose="020B0604020202020204" pitchFamily="34" charset="0"/>
                <a:cs typeface="Arial" panose="020B0604020202020204" pitchFamily="34" charset="0"/>
              </a:rPr>
              <a:t>IŠMANIUOJU </a:t>
            </a:r>
            <a:r>
              <a:rPr lang="lt-LT" sz="4000" b="1" dirty="0">
                <a:latin typeface="Arial" panose="020B0604020202020204" pitchFamily="34" charset="0"/>
                <a:cs typeface="Arial" panose="020B0604020202020204" pitchFamily="34" charset="0"/>
              </a:rPr>
              <a:t>TELEFONU: </a:t>
            </a:r>
            <a:r>
              <a:rPr lang="lt-LT" sz="4000" b="1" dirty="0" smtClean="0">
                <a:latin typeface="Arial" panose="020B0604020202020204" pitchFamily="34" charset="0"/>
                <a:cs typeface="Arial" panose="020B0604020202020204" pitchFamily="34" charset="0"/>
              </a:rPr>
              <a:t/>
            </a:r>
            <a:br>
              <a:rPr lang="lt-LT" sz="4000" b="1" dirty="0" smtClean="0">
                <a:latin typeface="Arial" panose="020B0604020202020204" pitchFamily="34" charset="0"/>
                <a:cs typeface="Arial" panose="020B0604020202020204" pitchFamily="34" charset="0"/>
              </a:rPr>
            </a:br>
            <a:r>
              <a:rPr lang="lt-LT" sz="4000" b="1" dirty="0" smtClean="0">
                <a:latin typeface="Arial" panose="020B0604020202020204" pitchFamily="34" charset="0"/>
                <a:cs typeface="Arial" panose="020B0604020202020204" pitchFamily="34" charset="0"/>
              </a:rPr>
              <a:t>paprasti keli žingsniai kiekvienam</a:t>
            </a:r>
            <a:r>
              <a:rPr lang="lt-LT" b="1" dirty="0"/>
              <a:t/>
            </a:r>
            <a:br>
              <a:rPr lang="lt-LT" b="1" dirty="0"/>
            </a:br>
            <a:endParaRPr lang="lt-LT" dirty="0"/>
          </a:p>
        </p:txBody>
      </p:sp>
      <p:sp>
        <p:nvSpPr>
          <p:cNvPr id="3" name="Content Placeholder 2"/>
          <p:cNvSpPr>
            <a:spLocks noGrp="1"/>
          </p:cNvSpPr>
          <p:nvPr>
            <p:ph idx="1"/>
          </p:nvPr>
        </p:nvSpPr>
        <p:spPr>
          <a:xfrm>
            <a:off x="838200" y="2347784"/>
            <a:ext cx="10515600" cy="4122288"/>
          </a:xfrm>
        </p:spPr>
        <p:txBody>
          <a:bodyPr>
            <a:noAutofit/>
          </a:bodyPr>
          <a:lstStyle/>
          <a:p>
            <a:pPr algn="just"/>
            <a:r>
              <a:rPr lang="lt-LT" sz="3200" dirty="0">
                <a:latin typeface="Arial" panose="020B0604020202020204" pitchFamily="34" charset="0"/>
                <a:cs typeface="Arial" panose="020B0604020202020204" pitchFamily="34" charset="0"/>
              </a:rPr>
              <a:t>Šiuolaikinės išmaniųjų telefonų technologijos nuolat tobulėja. Išmaniuosius telefonus pradėjome naudoti kaip fotoaparatus, o fotoaparato netgi apskritai neperkame. Kodėl</a:t>
            </a:r>
            <a:r>
              <a:rPr lang="lt-LT" sz="3200" dirty="0" smtClean="0">
                <a:latin typeface="Arial" panose="020B0604020202020204" pitchFamily="34" charset="0"/>
                <a:cs typeface="Arial" panose="020B0604020202020204" pitchFamily="34" charset="0"/>
              </a:rPr>
              <a:t>?</a:t>
            </a:r>
            <a:endParaRPr lang="lt-LT" sz="3200" dirty="0">
              <a:latin typeface="Arial" panose="020B0604020202020204" pitchFamily="34" charset="0"/>
              <a:cs typeface="Arial" panose="020B0604020202020204" pitchFamily="34" charset="0"/>
            </a:endParaRPr>
          </a:p>
          <a:p>
            <a:pPr algn="just"/>
            <a:r>
              <a:rPr lang="lt-LT" sz="3200" dirty="0">
                <a:latin typeface="Arial" panose="020B0604020202020204" pitchFamily="34" charset="0"/>
                <a:cs typeface="Arial" panose="020B0604020202020204" pitchFamily="34" charset="0"/>
              </a:rPr>
              <a:t>F</a:t>
            </a:r>
            <a:r>
              <a:rPr lang="lt-LT" sz="3200" dirty="0" smtClean="0">
                <a:latin typeface="Arial" panose="020B0604020202020204" pitchFamily="34" charset="0"/>
                <a:cs typeface="Arial" panose="020B0604020202020204" pitchFamily="34" charset="0"/>
              </a:rPr>
              <a:t>otoaparatą </a:t>
            </a:r>
            <a:r>
              <a:rPr lang="lt-LT" sz="3200" dirty="0">
                <a:latin typeface="Arial" panose="020B0604020202020204" pitchFamily="34" charset="0"/>
                <a:cs typeface="Arial" panose="020B0604020202020204" pitchFamily="34" charset="0"/>
              </a:rPr>
              <a:t>pirkti brangu, o išmanųjį telefoną paprastai vis tiek visur nešiojamės kartu. Taigi priežastys – ekonominės ir praktinės. Beje, net ir nebrangiu išmaniuoju telefonu galima fotografuoti kvapą gniaužiančius vaizdus. Kaip? </a:t>
            </a:r>
          </a:p>
        </p:txBody>
      </p:sp>
    </p:spTree>
    <p:extLst>
      <p:ext uri="{BB962C8B-B14F-4D97-AF65-F5344CB8AC3E}">
        <p14:creationId xmlns:p14="http://schemas.microsoft.com/office/powerpoint/2010/main" val="273880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40081"/>
            <a:ext cx="2097966" cy="43513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118" y="1690688"/>
            <a:ext cx="2123128" cy="44007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380" y="1713581"/>
            <a:ext cx="2101038" cy="43549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4552" y="1690688"/>
            <a:ext cx="2121816" cy="4398012"/>
          </a:xfrm>
          <a:prstGeom prst="rect">
            <a:avLst/>
          </a:prstGeom>
        </p:spPr>
      </p:pic>
    </p:spTree>
    <p:extLst>
      <p:ext uri="{BB962C8B-B14F-4D97-AF65-F5344CB8AC3E}">
        <p14:creationId xmlns:p14="http://schemas.microsoft.com/office/powerpoint/2010/main" val="354029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5350" y="365123"/>
            <a:ext cx="2682240" cy="555963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4"/>
            <a:ext cx="2682240" cy="5559635"/>
          </a:xfrm>
          <a:prstGeom prst="rect">
            <a:avLst/>
          </a:prstGeom>
        </p:spPr>
      </p:pic>
      <p:sp>
        <p:nvSpPr>
          <p:cNvPr id="4" name="Up Arrow 3"/>
          <p:cNvSpPr/>
          <p:nvPr/>
        </p:nvSpPr>
        <p:spPr>
          <a:xfrm>
            <a:off x="2023110" y="5646447"/>
            <a:ext cx="285750" cy="708634"/>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164" y="365125"/>
            <a:ext cx="2682239" cy="5559633"/>
          </a:xfrm>
          <a:prstGeom prst="rect">
            <a:avLst/>
          </a:prstGeom>
        </p:spPr>
      </p:pic>
    </p:spTree>
    <p:extLst>
      <p:ext uri="{BB962C8B-B14F-4D97-AF65-F5344CB8AC3E}">
        <p14:creationId xmlns:p14="http://schemas.microsoft.com/office/powerpoint/2010/main" val="322800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85484" y="596980"/>
            <a:ext cx="2646405" cy="54853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157" y="579906"/>
            <a:ext cx="2654643" cy="55024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92" y="593124"/>
            <a:ext cx="2640029" cy="5472141"/>
          </a:xfrm>
          <a:prstGeom prst="rect">
            <a:avLst/>
          </a:prstGeom>
        </p:spPr>
      </p:pic>
    </p:spTree>
    <p:extLst>
      <p:ext uri="{BB962C8B-B14F-4D97-AF65-F5344CB8AC3E}">
        <p14:creationId xmlns:p14="http://schemas.microsoft.com/office/powerpoint/2010/main" val="88791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Arial" panose="020B0604020202020204" pitchFamily="34" charset="0"/>
                <a:cs typeface="Arial" panose="020B0604020202020204" pitchFamily="34" charset="0"/>
              </a:rPr>
              <a:t>Neįsijauskite į redagavimą...</a:t>
            </a:r>
            <a:endParaRPr lang="lt-LT"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466378"/>
            <a:ext cx="2667516" cy="40085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743" y="551123"/>
            <a:ext cx="2591590" cy="30548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27" y="1690647"/>
            <a:ext cx="5061005" cy="3795754"/>
          </a:xfrm>
          <a:prstGeom prst="rect">
            <a:avLst/>
          </a:prstGeom>
        </p:spPr>
      </p:pic>
    </p:spTree>
    <p:extLst>
      <p:ext uri="{BB962C8B-B14F-4D97-AF65-F5344CB8AC3E}">
        <p14:creationId xmlns:p14="http://schemas.microsoft.com/office/powerpoint/2010/main" val="85226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1"/>
                </a:solidFill>
                <a:latin typeface="Arial" panose="020B0604020202020204" pitchFamily="34" charset="0"/>
                <a:cs typeface="Arial" panose="020B0604020202020204" pitchFamily="34" charset="0"/>
              </a:rPr>
              <a:t>KREIVA KOMPOZICIJA – tiesink iškart.</a:t>
            </a:r>
            <a:endParaRPr lang="lt-L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30550"/>
            <a:ext cx="5882596" cy="391928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092" y="1930550"/>
            <a:ext cx="3260012" cy="4346682"/>
          </a:xfrm>
          <a:prstGeom prst="rect">
            <a:avLst/>
          </a:prstGeom>
        </p:spPr>
      </p:pic>
    </p:spTree>
    <p:extLst>
      <p:ext uri="{BB962C8B-B14F-4D97-AF65-F5344CB8AC3E}">
        <p14:creationId xmlns:p14="http://schemas.microsoft.com/office/powerpoint/2010/main" val="422490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latin typeface="Arial" panose="020B0604020202020204" pitchFamily="34" charset="0"/>
                <a:cs typeface="Arial" panose="020B0604020202020204" pitchFamily="34" charset="0"/>
              </a:rPr>
              <a:t>             UPS...</a:t>
            </a:r>
            <a:endParaRPr lang="lt-LT"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616" y="1690688"/>
            <a:ext cx="2903158" cy="43513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20"/>
          <a:stretch/>
        </p:blipFill>
        <p:spPr>
          <a:xfrm>
            <a:off x="6444721" y="753334"/>
            <a:ext cx="4563089" cy="5288692"/>
          </a:xfrm>
          <a:prstGeom prst="rect">
            <a:avLst/>
          </a:prstGeom>
        </p:spPr>
      </p:pic>
    </p:spTree>
    <p:extLst>
      <p:ext uri="{BB962C8B-B14F-4D97-AF65-F5344CB8AC3E}">
        <p14:creationId xmlns:p14="http://schemas.microsoft.com/office/powerpoint/2010/main" val="287947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latin typeface="Arial" panose="020B0604020202020204" pitchFamily="34" charset="0"/>
                <a:cs typeface="Arial" panose="020B0604020202020204" pitchFamily="34" charset="0"/>
              </a:rPr>
              <a:t>„Mano pagurklis... Fotografuok iš viršaus“</a:t>
            </a:r>
            <a:endParaRPr lang="lt-L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106296" cy="284399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532" y="1649624"/>
            <a:ext cx="4257404" cy="28850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437" y="3713583"/>
            <a:ext cx="3897954" cy="2593911"/>
          </a:xfrm>
          <a:prstGeom prst="rect">
            <a:avLst/>
          </a:prstGeom>
        </p:spPr>
      </p:pic>
    </p:spTree>
    <p:extLst>
      <p:ext uri="{BB962C8B-B14F-4D97-AF65-F5344CB8AC3E}">
        <p14:creationId xmlns:p14="http://schemas.microsoft.com/office/powerpoint/2010/main" val="282394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dirty="0" smtClean="0">
                <a:latin typeface="Arial" panose="020B0604020202020204" pitchFamily="34" charset="0"/>
                <a:cs typeface="Arial" panose="020B0604020202020204" pitchFamily="34" charset="0"/>
              </a:rPr>
              <a:t>Taip, galima, bet...</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45198"/>
            <a:ext cx="4661901" cy="31067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1745198"/>
            <a:ext cx="3742739" cy="33338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059" y="2800160"/>
            <a:ext cx="2740221" cy="3656623"/>
          </a:xfrm>
          <a:prstGeom prst="rect">
            <a:avLst/>
          </a:prstGeom>
        </p:spPr>
      </p:pic>
    </p:spTree>
    <p:extLst>
      <p:ext uri="{BB962C8B-B14F-4D97-AF65-F5344CB8AC3E}">
        <p14:creationId xmlns:p14="http://schemas.microsoft.com/office/powerpoint/2010/main" val="43174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dirty="0" smtClean="0">
                <a:latin typeface="Arial" panose="020B0604020202020204" pitchFamily="34" charset="0"/>
                <a:cs typeface="Arial" panose="020B0604020202020204" pitchFamily="34" charset="0"/>
              </a:rPr>
              <a:t>Fotografuojant iš viršaus...</a:t>
            </a:r>
            <a:endParaRPr lang="lt-LT"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84785"/>
            <a:ext cx="10515600" cy="4292178"/>
          </a:xfrm>
        </p:spPr>
        <p:txBody>
          <a:bodyPr>
            <a:normAutofit/>
          </a:bodyPr>
          <a:lstStyle/>
          <a:p>
            <a:r>
              <a:rPr lang="lt-LT" sz="3200" dirty="0" smtClean="0">
                <a:latin typeface="Arial" panose="020B0604020202020204" pitchFamily="34" charset="0"/>
                <a:cs typeface="Arial" panose="020B0604020202020204" pitchFamily="34" charset="0"/>
              </a:rPr>
              <a:t>Mūsų galva bus daug didesnė, o kojos mažos ir trumpos. Būtina atkreipti dėmesį, ar neatrodo žmogus kaip buožgalvis</a:t>
            </a:r>
            <a:r>
              <a:rPr lang="lt-LT" sz="3200" dirty="0" smtClean="0">
                <a:latin typeface="Arial" panose="020B0604020202020204" pitchFamily="34" charset="0"/>
                <a:cs typeface="Arial" panose="020B0604020202020204" pitchFamily="34" charset="0"/>
              </a:rPr>
              <a:t>. Jei jau taip nutiko, tai patartina nuotrauką tinkamai apkarpyti.</a:t>
            </a:r>
            <a:endParaRPr lang="lt-LT"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298" y="3504404"/>
            <a:ext cx="3900196" cy="2672559"/>
          </a:xfrm>
          <a:prstGeom prst="rect">
            <a:avLst/>
          </a:prstGeom>
        </p:spPr>
      </p:pic>
    </p:spTree>
    <p:extLst>
      <p:ext uri="{BB962C8B-B14F-4D97-AF65-F5344CB8AC3E}">
        <p14:creationId xmlns:p14="http://schemas.microsoft.com/office/powerpoint/2010/main" val="146505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latin typeface="Arial" panose="020B0604020202020204" pitchFamily="34" charset="0"/>
                <a:cs typeface="Arial" panose="020B0604020202020204" pitchFamily="34" charset="0"/>
              </a:rPr>
              <a:t>Fotografuojant iš </a:t>
            </a:r>
            <a:r>
              <a:rPr lang="lt-LT" dirty="0" smtClean="0">
                <a:latin typeface="Arial" panose="020B0604020202020204" pitchFamily="34" charset="0"/>
                <a:cs typeface="Arial" panose="020B0604020202020204" pitchFamily="34" charset="0"/>
              </a:rPr>
              <a:t>apačios...</a:t>
            </a:r>
            <a:endParaRPr lang="lt-LT" dirty="0"/>
          </a:p>
        </p:txBody>
      </p:sp>
      <p:sp>
        <p:nvSpPr>
          <p:cNvPr id="5" name="Content Placeholder 4"/>
          <p:cNvSpPr>
            <a:spLocks noGrp="1"/>
          </p:cNvSpPr>
          <p:nvPr>
            <p:ph idx="1"/>
          </p:nvPr>
        </p:nvSpPr>
        <p:spPr/>
        <p:txBody>
          <a:bodyPr>
            <a:normAutofit/>
          </a:bodyPr>
          <a:lstStyle/>
          <a:p>
            <a:r>
              <a:rPr lang="lt-LT" sz="3200" dirty="0" smtClean="0">
                <a:latin typeface="Arial" panose="020B0604020202020204" pitchFamily="34" charset="0"/>
                <a:cs typeface="Arial" panose="020B0604020202020204" pitchFamily="34" charset="0"/>
              </a:rPr>
              <a:t>Mūsų kojos atrodys ilgos, </a:t>
            </a:r>
          </a:p>
          <a:p>
            <a:pPr marL="0" indent="0">
              <a:buNone/>
            </a:pPr>
            <a:r>
              <a:rPr lang="lt-LT" sz="3200" dirty="0" smtClean="0">
                <a:latin typeface="Arial" panose="020B0604020202020204" pitchFamily="34" charset="0"/>
                <a:cs typeface="Arial" panose="020B0604020202020204" pitchFamily="34" charset="0"/>
              </a:rPr>
              <a:t>kartais labai storos, batai nenormalaus </a:t>
            </a:r>
          </a:p>
          <a:p>
            <a:pPr marL="0" indent="0">
              <a:buNone/>
            </a:pPr>
            <a:r>
              <a:rPr lang="lt-LT" sz="3200" dirty="0" smtClean="0">
                <a:latin typeface="Arial" panose="020B0604020202020204" pitchFamily="34" charset="0"/>
                <a:cs typeface="Arial" panose="020B0604020202020204" pitchFamily="34" charset="0"/>
              </a:rPr>
              <a:t>dydžio, o galva labai maža</a:t>
            </a:r>
            <a:r>
              <a:rPr lang="lt-LT" sz="3200" dirty="0" smtClean="0">
                <a:latin typeface="Arial" panose="020B0604020202020204" pitchFamily="34" charset="0"/>
                <a:cs typeface="Arial" panose="020B0604020202020204" pitchFamily="34" charset="0"/>
              </a:rPr>
              <a:t>.</a:t>
            </a:r>
          </a:p>
          <a:p>
            <a:pPr marL="0" indent="0">
              <a:buNone/>
            </a:pPr>
            <a:endParaRPr lang="lt-LT" sz="3200" dirty="0">
              <a:latin typeface="Arial" panose="020B0604020202020204" pitchFamily="34" charset="0"/>
              <a:cs typeface="Arial" panose="020B0604020202020204" pitchFamily="34" charset="0"/>
            </a:endParaRPr>
          </a:p>
          <a:p>
            <a:r>
              <a:rPr lang="lt-LT" sz="3200" dirty="0">
                <a:latin typeface="Arial" panose="020B0604020202020204" pitchFamily="34" charset="0"/>
                <a:cs typeface="Arial" panose="020B0604020202020204" pitchFamily="34" charset="0"/>
              </a:rPr>
              <a:t>Šnervės...</a:t>
            </a:r>
          </a:p>
          <a:p>
            <a:pPr marL="0" indent="0">
              <a:buNone/>
            </a:pPr>
            <a:endParaRPr lang="lt-LT" sz="3200" dirty="0">
              <a:latin typeface="Arial" panose="020B0604020202020204" pitchFamily="34" charset="0"/>
              <a:cs typeface="Arial" panose="020B0604020202020204" pitchFamily="34" charset="0"/>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8098" y="1690688"/>
            <a:ext cx="2318293" cy="30910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335" y="3623162"/>
            <a:ext cx="2317167" cy="2317167"/>
          </a:xfrm>
          <a:prstGeom prst="rect">
            <a:avLst/>
          </a:prstGeom>
        </p:spPr>
      </p:pic>
    </p:spTree>
    <p:extLst>
      <p:ext uri="{BB962C8B-B14F-4D97-AF65-F5344CB8AC3E}">
        <p14:creationId xmlns:p14="http://schemas.microsoft.com/office/powerpoint/2010/main" val="129374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551"/>
            <a:ext cx="10515600" cy="1892831"/>
          </a:xfrm>
        </p:spPr>
        <p:txBody>
          <a:bodyPr>
            <a:normAutofit/>
          </a:bodyPr>
          <a:lstStyle/>
          <a:p>
            <a:pPr algn="ctr"/>
            <a:r>
              <a:rPr lang="lt-LT" sz="8000" b="1" dirty="0" smtClean="0">
                <a:latin typeface="Times New Roman" panose="02020603050405020304" pitchFamily="18" charset="0"/>
                <a:cs typeface="Times New Roman" panose="02020603050405020304" pitchFamily="18" charset="0"/>
              </a:rPr>
              <a:t>UŽDUOTIS</a:t>
            </a:r>
            <a:endParaRPr lang="lt-LT" sz="8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3047999"/>
            <a:ext cx="10515600" cy="3128963"/>
          </a:xfrm>
        </p:spPr>
        <p:txBody>
          <a:bodyPr/>
          <a:lstStyle/>
          <a:p>
            <a:r>
              <a:rPr lang="lt-LT" sz="3200" dirty="0" smtClean="0">
                <a:latin typeface="Arial" panose="020B0604020202020204" pitchFamily="34" charset="0"/>
                <a:cs typeface="Arial" panose="020B0604020202020204" pitchFamily="34" charset="0"/>
              </a:rPr>
              <a:t>Pasiimkite telefoną ir nufotografuokite </a:t>
            </a:r>
            <a:r>
              <a:rPr lang="lt-LT" sz="3200" dirty="0">
                <a:latin typeface="Arial" panose="020B0604020202020204" pitchFamily="34" charset="0"/>
                <a:cs typeface="Arial" panose="020B0604020202020204" pitchFamily="34" charset="0"/>
              </a:rPr>
              <a:t>šalia arba priešais esantį </a:t>
            </a:r>
            <a:r>
              <a:rPr lang="lt-LT" sz="3200" dirty="0" smtClean="0">
                <a:latin typeface="Arial" panose="020B0604020202020204" pitchFamily="34" charset="0"/>
                <a:cs typeface="Arial" panose="020B0604020202020204" pitchFamily="34" charset="0"/>
              </a:rPr>
              <a:t>žmogų, gyvūną ar daiktą.</a:t>
            </a:r>
            <a:endParaRPr lang="lt-LT" sz="3200" dirty="0">
              <a:latin typeface="Arial" panose="020B0604020202020204" pitchFamily="34" charset="0"/>
              <a:cs typeface="Arial" panose="020B0604020202020204" pitchFamily="34" charset="0"/>
            </a:endParaRPr>
          </a:p>
          <a:p>
            <a:endParaRPr lang="lt-LT" dirty="0"/>
          </a:p>
        </p:txBody>
      </p:sp>
    </p:spTree>
    <p:extLst>
      <p:ext uri="{BB962C8B-B14F-4D97-AF65-F5344CB8AC3E}">
        <p14:creationId xmlns:p14="http://schemas.microsoft.com/office/powerpoint/2010/main" val="2149690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dirty="0" smtClean="0">
                <a:latin typeface="Arial" panose="020B0604020202020204" pitchFamily="34" charset="0"/>
                <a:cs typeface="Arial" panose="020B0604020202020204" pitchFamily="34" charset="0"/>
              </a:rPr>
              <a:t>Ištampytos kūno proporcijos - arti kūno dalis...</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154" y="1317464"/>
            <a:ext cx="2991781" cy="373972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588" y="1317464"/>
            <a:ext cx="4225212" cy="357480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3218" y="3686828"/>
            <a:ext cx="4111088" cy="2740725"/>
          </a:xfrm>
          <a:prstGeom prst="rect">
            <a:avLst/>
          </a:prstGeom>
        </p:spPr>
      </p:pic>
    </p:spTree>
    <p:extLst>
      <p:ext uri="{BB962C8B-B14F-4D97-AF65-F5344CB8AC3E}">
        <p14:creationId xmlns:p14="http://schemas.microsoft.com/office/powerpoint/2010/main" val="350504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Daromos klaidos...</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8470" y="1690688"/>
            <a:ext cx="6149012" cy="4452910"/>
          </a:xfrm>
        </p:spPr>
      </p:pic>
    </p:spTree>
    <p:extLst>
      <p:ext uri="{BB962C8B-B14F-4D97-AF65-F5344CB8AC3E}">
        <p14:creationId xmlns:p14="http://schemas.microsoft.com/office/powerpoint/2010/main" val="90048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dirty="0" smtClean="0">
                <a:latin typeface="Arial" panose="020B0604020202020204" pitchFamily="34" charset="0"/>
                <a:cs typeface="Arial" panose="020B0604020202020204" pitchFamily="34" charset="0"/>
              </a:rPr>
              <a:t>Mažai arba jokios informacijos...</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160244"/>
            <a:ext cx="5142470" cy="34274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549" y="2160244"/>
            <a:ext cx="5150580" cy="3427477"/>
          </a:xfrm>
          <a:prstGeom prst="rect">
            <a:avLst/>
          </a:prstGeom>
        </p:spPr>
      </p:pic>
    </p:spTree>
    <p:extLst>
      <p:ext uri="{BB962C8B-B14F-4D97-AF65-F5344CB8AC3E}">
        <p14:creationId xmlns:p14="http://schemas.microsoft.com/office/powerpoint/2010/main" val="146006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Pagalvok ar kelti foto...o jei būtum čia tu?</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36678"/>
            <a:ext cx="5291581" cy="41996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83" y="2036678"/>
            <a:ext cx="4218417" cy="4199668"/>
          </a:xfrm>
          <a:prstGeom prst="rect">
            <a:avLst/>
          </a:prstGeom>
        </p:spPr>
      </p:pic>
    </p:spTree>
    <p:extLst>
      <p:ext uri="{BB962C8B-B14F-4D97-AF65-F5344CB8AC3E}">
        <p14:creationId xmlns:p14="http://schemas.microsoft.com/office/powerpoint/2010/main" val="406369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1"/>
                </a:solidFill>
                <a:latin typeface="Arial" panose="020B0604020202020204" pitchFamily="34" charset="0"/>
                <a:cs typeface="Arial" panose="020B0604020202020204" pitchFamily="34" charset="0"/>
              </a:rPr>
              <a:t>Fonas. Antras planas</a:t>
            </a:r>
            <a:r>
              <a:rPr lang="lt-LT" dirty="0" smtClean="0"/>
              <a:t/>
            </a:r>
            <a:br>
              <a:rPr lang="lt-LT" dirty="0" smtClean="0"/>
            </a:br>
            <a:endParaRPr lang="lt-L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490" y="1690687"/>
            <a:ext cx="4455681" cy="3235875"/>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282" t="33827" r="6362" b="9937"/>
          <a:stretch/>
        </p:blipFill>
        <p:spPr>
          <a:xfrm>
            <a:off x="2221493" y="4707128"/>
            <a:ext cx="3068432" cy="17409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469" y="1690688"/>
            <a:ext cx="2676331" cy="46146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335" y="1690687"/>
            <a:ext cx="3056724" cy="4075631"/>
          </a:xfrm>
          <a:prstGeom prst="rect">
            <a:avLst/>
          </a:prstGeom>
        </p:spPr>
      </p:pic>
    </p:spTree>
    <p:extLst>
      <p:ext uri="{BB962C8B-B14F-4D97-AF65-F5344CB8AC3E}">
        <p14:creationId xmlns:p14="http://schemas.microsoft.com/office/powerpoint/2010/main" val="40000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Akiniai...</a:t>
            </a:r>
            <a:endParaRPr lang="lt-LT" sz="4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5540" b="22968"/>
          <a:stretch/>
        </p:blipFill>
        <p:spPr>
          <a:xfrm>
            <a:off x="5579076" y="1690688"/>
            <a:ext cx="5513467" cy="3795712"/>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593983"/>
            <a:ext cx="3733800" cy="4978401"/>
          </a:xfrm>
        </p:spPr>
      </p:pic>
    </p:spTree>
    <p:extLst>
      <p:ext uri="{BB962C8B-B14F-4D97-AF65-F5344CB8AC3E}">
        <p14:creationId xmlns:p14="http://schemas.microsoft.com/office/powerpoint/2010/main" val="201266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Atspindys veidrodyje, akiniuose...</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011261" cy="34029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215" y="1690688"/>
            <a:ext cx="4872585" cy="4225603"/>
          </a:xfrm>
          <a:prstGeom prst="rect">
            <a:avLst/>
          </a:prstGeom>
        </p:spPr>
      </p:pic>
    </p:spTree>
    <p:extLst>
      <p:ext uri="{BB962C8B-B14F-4D97-AF65-F5344CB8AC3E}">
        <p14:creationId xmlns:p14="http://schemas.microsoft.com/office/powerpoint/2010/main" val="97037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Bet...</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981" y="801184"/>
            <a:ext cx="3892106" cy="4330653"/>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895" y="720304"/>
            <a:ext cx="4131906" cy="6197858"/>
          </a:xfrm>
          <a:prstGeom prst="rect">
            <a:avLst/>
          </a:prstGeom>
        </p:spPr>
      </p:pic>
    </p:spTree>
    <p:extLst>
      <p:ext uri="{BB962C8B-B14F-4D97-AF65-F5344CB8AC3E}">
        <p14:creationId xmlns:p14="http://schemas.microsoft.com/office/powerpoint/2010/main" val="1163234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Šešėlis ant veido...</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778" y="1690688"/>
            <a:ext cx="5072597" cy="337558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075" y="2086104"/>
            <a:ext cx="4854146" cy="32302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573" y="3888259"/>
            <a:ext cx="2644989" cy="2644989"/>
          </a:xfrm>
          <a:prstGeom prst="rect">
            <a:avLst/>
          </a:prstGeom>
        </p:spPr>
      </p:pic>
    </p:spTree>
    <p:extLst>
      <p:ext uri="{BB962C8B-B14F-4D97-AF65-F5344CB8AC3E}">
        <p14:creationId xmlns:p14="http://schemas.microsoft.com/office/powerpoint/2010/main" val="480209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5194950" cy="3891198"/>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43935" y="1690688"/>
            <a:ext cx="3492624" cy="4351338"/>
          </a:xfrm>
        </p:spPr>
      </p:pic>
    </p:spTree>
    <p:extLst>
      <p:ext uri="{BB962C8B-B14F-4D97-AF65-F5344CB8AC3E}">
        <p14:creationId xmlns:p14="http://schemas.microsoft.com/office/powerpoint/2010/main" val="406090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8991"/>
            <a:ext cx="10515600" cy="871697"/>
          </a:xfrm>
        </p:spPr>
        <p:txBody>
          <a:bodyPr>
            <a:normAutofit fontScale="90000"/>
          </a:bodyPr>
          <a:lstStyle/>
          <a:p>
            <a:pPr algn="ctr"/>
            <a:r>
              <a:rPr lang="lt-LT" b="1" dirty="0">
                <a:latin typeface="Arial" panose="020B0604020202020204" pitchFamily="34" charset="0"/>
                <a:cs typeface="Arial" panose="020B0604020202020204" pitchFamily="34" charset="0"/>
              </a:rPr>
              <a:t>AR PATENKINTI TUO KĄ MATOTE?</a:t>
            </a:r>
            <a:br>
              <a:rPr lang="lt-LT" b="1" dirty="0">
                <a:latin typeface="Arial" panose="020B0604020202020204" pitchFamily="34" charset="0"/>
                <a:cs typeface="Arial" panose="020B0604020202020204" pitchFamily="34" charset="0"/>
              </a:rPr>
            </a:br>
            <a:endParaRPr lang="lt-LT" b="1" dirty="0"/>
          </a:p>
        </p:txBody>
      </p:sp>
      <p:sp>
        <p:nvSpPr>
          <p:cNvPr id="3" name="Content Placeholder 2"/>
          <p:cNvSpPr>
            <a:spLocks noGrp="1"/>
          </p:cNvSpPr>
          <p:nvPr>
            <p:ph idx="1"/>
          </p:nvPr>
        </p:nvSpPr>
        <p:spPr/>
        <p:txBody>
          <a:bodyPr>
            <a:normAutofit/>
          </a:bodyPr>
          <a:lstStyle/>
          <a:p>
            <a:pPr marL="0" indent="0">
              <a:buNone/>
            </a:pPr>
            <a:endParaRPr lang="lt-LT" sz="4000" dirty="0" smtClean="0">
              <a:latin typeface="Arial" panose="020B0604020202020204" pitchFamily="34" charset="0"/>
              <a:cs typeface="Arial" panose="020B0604020202020204" pitchFamily="34" charset="0"/>
            </a:endParaRPr>
          </a:p>
          <a:p>
            <a:r>
              <a:rPr lang="lt-LT" sz="4000" dirty="0" smtClean="0">
                <a:latin typeface="Arial" panose="020B0604020202020204" pitchFamily="34" charset="0"/>
                <a:cs typeface="Arial" panose="020B0604020202020204" pitchFamily="34" charset="0"/>
              </a:rPr>
              <a:t>Kas negerai? </a:t>
            </a:r>
            <a:endParaRPr lang="lt-LT" sz="4000" dirty="0">
              <a:latin typeface="Arial" panose="020B0604020202020204" pitchFamily="34" charset="0"/>
              <a:cs typeface="Arial" panose="020B0604020202020204" pitchFamily="34" charset="0"/>
            </a:endParaRPr>
          </a:p>
        </p:txBody>
      </p:sp>
      <p:sp>
        <p:nvSpPr>
          <p:cNvPr id="4" name="Cloud Callout 3"/>
          <p:cNvSpPr/>
          <p:nvPr/>
        </p:nvSpPr>
        <p:spPr>
          <a:xfrm>
            <a:off x="4701540" y="4399815"/>
            <a:ext cx="3497580" cy="1485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dirty="0">
                <a:latin typeface="Arial" panose="020B0604020202020204" pitchFamily="34" charset="0"/>
                <a:cs typeface="Arial" panose="020B0604020202020204" pitchFamily="34" charset="0"/>
              </a:rPr>
              <a:t>Rūkas?</a:t>
            </a:r>
          </a:p>
          <a:p>
            <a:pPr algn="ctr"/>
            <a:endParaRPr lang="lt-LT" dirty="0"/>
          </a:p>
        </p:txBody>
      </p:sp>
      <p:sp>
        <p:nvSpPr>
          <p:cNvPr id="5" name="Cloud Callout 4"/>
          <p:cNvSpPr/>
          <p:nvPr/>
        </p:nvSpPr>
        <p:spPr>
          <a:xfrm>
            <a:off x="4874029" y="1741150"/>
            <a:ext cx="3680460" cy="19194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latin typeface="Arial" panose="020B0604020202020204" pitchFamily="34" charset="0"/>
                <a:cs typeface="Arial" panose="020B0604020202020204" pitchFamily="34" charset="0"/>
              </a:rPr>
              <a:t>Neryšku? </a:t>
            </a:r>
          </a:p>
          <a:p>
            <a:pPr algn="ctr"/>
            <a:endParaRPr lang="lt-LT" dirty="0"/>
          </a:p>
        </p:txBody>
      </p:sp>
      <p:sp>
        <p:nvSpPr>
          <p:cNvPr id="6" name="Cloud Callout 5"/>
          <p:cNvSpPr/>
          <p:nvPr/>
        </p:nvSpPr>
        <p:spPr>
          <a:xfrm flipH="1">
            <a:off x="923752" y="3748305"/>
            <a:ext cx="3268980" cy="13944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dirty="0" smtClean="0"/>
              <a:t>Susiliejo?</a:t>
            </a:r>
            <a:endParaRPr lang="lt-LT" sz="4000" dirty="0"/>
          </a:p>
        </p:txBody>
      </p:sp>
      <p:sp>
        <p:nvSpPr>
          <p:cNvPr id="7" name="Cloud Callout 6"/>
          <p:cNvSpPr/>
          <p:nvPr/>
        </p:nvSpPr>
        <p:spPr>
          <a:xfrm flipH="1">
            <a:off x="8339224" y="3524319"/>
            <a:ext cx="3268980" cy="13944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800" dirty="0" smtClean="0"/>
              <a:t>Tamsu?</a:t>
            </a:r>
            <a:endParaRPr lang="lt-LT" sz="4800" dirty="0"/>
          </a:p>
        </p:txBody>
      </p:sp>
    </p:spTree>
    <p:extLst>
      <p:ext uri="{BB962C8B-B14F-4D97-AF65-F5344CB8AC3E}">
        <p14:creationId xmlns:p14="http://schemas.microsoft.com/office/powerpoint/2010/main" val="3736636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Kažkas ne taip...</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14210"/>
            <a:ext cx="5064055" cy="33698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745" y="2314210"/>
            <a:ext cx="5064055" cy="3369898"/>
          </a:xfrm>
          <a:prstGeom prst="rect">
            <a:avLst/>
          </a:prstGeom>
        </p:spPr>
      </p:pic>
    </p:spTree>
    <p:extLst>
      <p:ext uri="{BB962C8B-B14F-4D97-AF65-F5344CB8AC3E}">
        <p14:creationId xmlns:p14="http://schemas.microsoft.com/office/powerpoint/2010/main" val="1604093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1"/>
                </a:solidFill>
                <a:latin typeface="Arial" panose="020B0604020202020204" pitchFamily="34" charset="0"/>
                <a:cs typeface="Arial" panose="020B0604020202020204" pitchFamily="34" charset="0"/>
              </a:rPr>
              <a:t>Nukarpyti žmonės</a:t>
            </a:r>
            <a:endParaRPr lang="lt-LT" dirty="0"/>
          </a:p>
        </p:txBody>
      </p:sp>
      <p:pic>
        <p:nvPicPr>
          <p:cNvPr id="4" name="Paveikslėlis 1" descr="20191206_162728-1"/>
          <p:cNvPicPr>
            <a:picLocks noGrp="1"/>
          </p:cNvPicPr>
          <p:nvPr>
            <p:ph idx="1"/>
          </p:nvPr>
        </p:nvPicPr>
        <p:blipFill rotWithShape="1">
          <a:blip r:embed="rId2" cstate="print">
            <a:extLst>
              <a:ext uri="{28A0092B-C50C-407E-A947-70E740481C1C}">
                <a14:useLocalDpi xmlns:a14="http://schemas.microsoft.com/office/drawing/2010/main" val="0"/>
              </a:ext>
            </a:extLst>
          </a:blip>
          <a:srcRect l="1776"/>
          <a:stretch/>
        </p:blipFill>
        <p:spPr bwMode="auto">
          <a:xfrm>
            <a:off x="2701636" y="1690688"/>
            <a:ext cx="6491791" cy="4755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3899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latin typeface="Arial" panose="020B0604020202020204" pitchFamily="34" charset="0"/>
                <a:cs typeface="Arial" panose="020B0604020202020204" pitchFamily="34" charset="0"/>
              </a:rPr>
              <a:t>Negeras </a:t>
            </a:r>
            <a:r>
              <a:rPr lang="lt-LT" sz="4000" dirty="0" err="1" smtClean="0">
                <a:latin typeface="Arial" panose="020B0604020202020204" pitchFamily="34" charset="0"/>
                <a:cs typeface="Arial" panose="020B0604020202020204" pitchFamily="34" charset="0"/>
              </a:rPr>
              <a:t>apkarpimas</a:t>
            </a:r>
            <a:r>
              <a:rPr lang="lt-LT" sz="4000" dirty="0" smtClean="0">
                <a:latin typeface="Arial" panose="020B0604020202020204" pitchFamily="34" charset="0"/>
                <a:cs typeface="Arial" panose="020B0604020202020204" pitchFamily="34" charset="0"/>
              </a:rPr>
              <a:t>...</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449" t="7457" r="7041" b="30637"/>
          <a:stretch/>
        </p:blipFill>
        <p:spPr>
          <a:xfrm>
            <a:off x="838200" y="2199503"/>
            <a:ext cx="5586615" cy="380588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640"/>
          <a:stretch/>
        </p:blipFill>
        <p:spPr>
          <a:xfrm>
            <a:off x="6736702" y="1006723"/>
            <a:ext cx="5050971" cy="5308575"/>
          </a:xfrm>
          <a:prstGeom prst="rect">
            <a:avLst/>
          </a:prstGeom>
        </p:spPr>
      </p:pic>
    </p:spTree>
    <p:extLst>
      <p:ext uri="{BB962C8B-B14F-4D97-AF65-F5344CB8AC3E}">
        <p14:creationId xmlns:p14="http://schemas.microsoft.com/office/powerpoint/2010/main" val="200856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2275"/>
          </a:xfrm>
        </p:spPr>
        <p:txBody>
          <a:bodyPr>
            <a:normAutofit fontScale="90000"/>
          </a:bodyPr>
          <a:lstStyle/>
          <a:p>
            <a:pPr algn="ctr"/>
            <a:r>
              <a:rPr lang="lt-LT" b="1" dirty="0" smtClean="0">
                <a:solidFill>
                  <a:schemeClr val="tx1"/>
                </a:solidFill>
                <a:latin typeface="Arial" panose="020B0604020202020204" pitchFamily="34" charset="0"/>
                <a:cs typeface="Arial" panose="020B0604020202020204" pitchFamily="34" charset="0"/>
              </a:rPr>
              <a:t>6 punktai kaip užfiksuoti renginį/įvykį... ir kaip kelti nuotraukas į viešą erdvę, kad būtų įdomu jas žiūrėti.</a:t>
            </a:r>
            <a:endParaRPr lang="lt-LT" dirty="0"/>
          </a:p>
        </p:txBody>
      </p:sp>
      <p:sp>
        <p:nvSpPr>
          <p:cNvPr id="3" name="Content Placeholder 2"/>
          <p:cNvSpPr>
            <a:spLocks noGrp="1"/>
          </p:cNvSpPr>
          <p:nvPr>
            <p:ph idx="1"/>
          </p:nvPr>
        </p:nvSpPr>
        <p:spPr>
          <a:xfrm>
            <a:off x="838200" y="2619632"/>
            <a:ext cx="10515600" cy="3735447"/>
          </a:xfrm>
        </p:spPr>
        <p:txBody>
          <a:bodyPr>
            <a:normAutofit lnSpcReduction="10000"/>
          </a:bodyPr>
          <a:lstStyle/>
          <a:p>
            <a:r>
              <a:rPr lang="lt-LT" sz="3200" dirty="0">
                <a:latin typeface="Arial" panose="020B0604020202020204" pitchFamily="34" charset="0"/>
                <a:cs typeface="Arial" panose="020B0604020202020204" pitchFamily="34" charset="0"/>
              </a:rPr>
              <a:t>1. Įvadinis kadras</a:t>
            </a:r>
          </a:p>
          <a:p>
            <a:r>
              <a:rPr lang="lt-LT" sz="3200" dirty="0">
                <a:latin typeface="Arial" panose="020B0604020202020204" pitchFamily="34" charset="0"/>
                <a:cs typeface="Arial" panose="020B0604020202020204" pitchFamily="34" charset="0"/>
              </a:rPr>
              <a:t>2. Detalės</a:t>
            </a:r>
          </a:p>
          <a:p>
            <a:r>
              <a:rPr lang="lt-LT" sz="3200" dirty="0">
                <a:latin typeface="Arial" panose="020B0604020202020204" pitchFamily="34" charset="0"/>
                <a:cs typeface="Arial" panose="020B0604020202020204" pitchFamily="34" charset="0"/>
              </a:rPr>
              <a:t>3. Portretas</a:t>
            </a:r>
          </a:p>
          <a:p>
            <a:r>
              <a:rPr lang="lt-LT" sz="3200" dirty="0">
                <a:latin typeface="Arial" panose="020B0604020202020204" pitchFamily="34" charset="0"/>
                <a:cs typeface="Arial" panose="020B0604020202020204" pitchFamily="34" charset="0"/>
              </a:rPr>
              <a:t>4. Akimirkos</a:t>
            </a:r>
          </a:p>
          <a:p>
            <a:r>
              <a:rPr lang="lt-LT" sz="3200" dirty="0">
                <a:latin typeface="Arial" panose="020B0604020202020204" pitchFamily="34" charset="0"/>
                <a:cs typeface="Arial" panose="020B0604020202020204" pitchFamily="34" charset="0"/>
              </a:rPr>
              <a:t>5. Pabaigos kadras</a:t>
            </a:r>
          </a:p>
          <a:p>
            <a:r>
              <a:rPr lang="lt-LT" sz="3200" dirty="0">
                <a:latin typeface="Arial" panose="020B0604020202020204" pitchFamily="34" charset="0"/>
                <a:cs typeface="Arial" panose="020B0604020202020204" pitchFamily="34" charset="0"/>
              </a:rPr>
              <a:t>6. Šeimyninis kadras (visi turi matytis nuotraukoje</a:t>
            </a:r>
            <a:r>
              <a:rPr lang="lt-LT" sz="3200" dirty="0" smtClean="0">
                <a:latin typeface="Arial" panose="020B0604020202020204" pitchFamily="34" charset="0"/>
                <a:cs typeface="Arial" panose="020B0604020202020204" pitchFamily="34" charset="0"/>
              </a:rPr>
              <a:t>)</a:t>
            </a:r>
          </a:p>
          <a:p>
            <a:pPr marL="0" indent="0">
              <a:buNone/>
            </a:pPr>
            <a:r>
              <a:rPr lang="lt-LT" sz="3200" b="1" dirty="0" smtClean="0">
                <a:latin typeface="Arial" panose="020B0604020202020204" pitchFamily="34" charset="0"/>
                <a:cs typeface="Arial" panose="020B0604020202020204" pitchFamily="34" charset="0"/>
              </a:rPr>
              <a:t>... Iki 20 nuotraukų.</a:t>
            </a:r>
            <a:endParaRPr lang="lt-LT"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32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latin typeface="Arial" panose="020B0604020202020204" pitchFamily="34" charset="0"/>
                <a:cs typeface="Arial" panose="020B0604020202020204" pitchFamily="34" charset="0"/>
              </a:rPr>
              <a:t>PVZ.: renginys...</a:t>
            </a:r>
            <a:endParaRPr lang="lt-LT" sz="4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3968" y="2236463"/>
            <a:ext cx="3211285" cy="24084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980" y="1027906"/>
            <a:ext cx="3222820" cy="24171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827" y="3440695"/>
            <a:ext cx="3122644" cy="23419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7045" y="4099153"/>
            <a:ext cx="3122645" cy="2341984"/>
          </a:xfrm>
          <a:prstGeom prst="rect">
            <a:avLst/>
          </a:prstGeom>
        </p:spPr>
      </p:pic>
    </p:spTree>
    <p:extLst>
      <p:ext uri="{BB962C8B-B14F-4D97-AF65-F5344CB8AC3E}">
        <p14:creationId xmlns:p14="http://schemas.microsoft.com/office/powerpoint/2010/main" val="211795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smtClean="0">
                <a:latin typeface="Arial" panose="020B0604020202020204" pitchFamily="34" charset="0"/>
                <a:cs typeface="Arial" panose="020B0604020202020204" pitchFamily="34" charset="0"/>
              </a:rPr>
              <a:t>Įvairių apie visą renginį ir nepamirštam emocijų.</a:t>
            </a:r>
            <a:endParaRPr lang="lt-LT" sz="40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2790675" cy="2093007"/>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436" y="4193530"/>
            <a:ext cx="2789666" cy="20922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597" y="3431515"/>
            <a:ext cx="1825879" cy="136940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8054" y="1120971"/>
            <a:ext cx="3186295" cy="238972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4731" y="2962000"/>
            <a:ext cx="2693261" cy="201994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3807" y="1122899"/>
            <a:ext cx="2942511" cy="220688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0563" y="5214739"/>
            <a:ext cx="1447429" cy="98210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4509" y="3606575"/>
            <a:ext cx="2523323" cy="189249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007" y="4936640"/>
            <a:ext cx="2077616" cy="1558212"/>
          </a:xfrm>
          <a:prstGeom prst="rect">
            <a:avLst/>
          </a:prstGeom>
        </p:spPr>
      </p:pic>
    </p:spTree>
    <p:extLst>
      <p:ext uri="{BB962C8B-B14F-4D97-AF65-F5344CB8AC3E}">
        <p14:creationId xmlns:p14="http://schemas.microsoft.com/office/powerpoint/2010/main" val="978146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32086"/>
          </a:xfrm>
        </p:spPr>
        <p:txBody>
          <a:bodyPr>
            <a:normAutofit/>
          </a:bodyPr>
          <a:lstStyle/>
          <a:p>
            <a:pPr algn="ctr"/>
            <a:r>
              <a:rPr lang="lt-LT" sz="4000" b="1" dirty="0" smtClean="0">
                <a:latin typeface="Arial" panose="020B0604020202020204" pitchFamily="34" charset="0"/>
                <a:cs typeface="Arial" panose="020B0604020202020204" pitchFamily="34" charset="0"/>
              </a:rPr>
              <a:t>REKOMENDUOJAMA </a:t>
            </a:r>
            <a:br>
              <a:rPr lang="lt-LT" sz="4000" b="1" dirty="0" smtClean="0">
                <a:latin typeface="Arial" panose="020B0604020202020204" pitchFamily="34" charset="0"/>
                <a:cs typeface="Arial" panose="020B0604020202020204" pitchFamily="34" charset="0"/>
              </a:rPr>
            </a:br>
            <a:r>
              <a:rPr lang="lt-LT" sz="4000" b="1" dirty="0" smtClean="0">
                <a:latin typeface="Arial" panose="020B0604020202020204" pitchFamily="34" charset="0"/>
                <a:cs typeface="Arial" panose="020B0604020202020204" pitchFamily="34" charset="0"/>
              </a:rPr>
              <a:t>ATNAUJINTI FOTO KAMEROS </a:t>
            </a:r>
            <a:br>
              <a:rPr lang="lt-LT" sz="4000" b="1" dirty="0" smtClean="0">
                <a:latin typeface="Arial" panose="020B0604020202020204" pitchFamily="34" charset="0"/>
                <a:cs typeface="Arial" panose="020B0604020202020204" pitchFamily="34" charset="0"/>
              </a:rPr>
            </a:br>
            <a:r>
              <a:rPr lang="lt-LT" sz="4000" b="1" dirty="0" smtClean="0">
                <a:latin typeface="Arial" panose="020B0604020202020204" pitchFamily="34" charset="0"/>
                <a:cs typeface="Arial" panose="020B0604020202020204" pitchFamily="34" charset="0"/>
              </a:rPr>
              <a:t>PARAMETRUS</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6006" y="2576857"/>
            <a:ext cx="1616623" cy="3350869"/>
          </a:xfrm>
        </p:spPr>
      </p:pic>
      <p:sp>
        <p:nvSpPr>
          <p:cNvPr id="5" name="Left Arrow 4"/>
          <p:cNvSpPr/>
          <p:nvPr/>
        </p:nvSpPr>
        <p:spPr>
          <a:xfrm>
            <a:off x="6096000" y="5424806"/>
            <a:ext cx="3665220" cy="50292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4758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000" b="1" dirty="0" smtClean="0">
                <a:latin typeface="Arial" panose="020B0604020202020204" pitchFamily="34" charset="0"/>
                <a:cs typeface="Arial" panose="020B0604020202020204" pitchFamily="34" charset="0"/>
              </a:rPr>
              <a:t>Ir dar...</a:t>
            </a:r>
            <a:endParaRPr lang="lt-LT"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724465"/>
          </a:xfrm>
        </p:spPr>
        <p:txBody>
          <a:bodyPr>
            <a:normAutofit fontScale="85000" lnSpcReduction="10000"/>
          </a:bodyPr>
          <a:lstStyle/>
          <a:p>
            <a:pPr algn="just"/>
            <a:r>
              <a:rPr lang="lt-LT" sz="3200" dirty="0">
                <a:latin typeface="Arial" panose="020B0604020202020204" pitchFamily="34" charset="0"/>
                <a:cs typeface="Arial" panose="020B0604020202020204" pitchFamily="34" charset="0"/>
              </a:rPr>
              <a:t>Ž</a:t>
            </a:r>
            <a:r>
              <a:rPr lang="lt-LT" sz="3200" dirty="0" smtClean="0">
                <a:latin typeface="Arial" panose="020B0604020202020204" pitchFamily="34" charset="0"/>
                <a:cs typeface="Arial" panose="020B0604020202020204" pitchFamily="34" charset="0"/>
              </a:rPr>
              <a:t>mogaus </a:t>
            </a:r>
            <a:r>
              <a:rPr lang="lt-LT" sz="3200" dirty="0">
                <a:latin typeface="Arial" panose="020B0604020202020204" pitchFamily="34" charset="0"/>
                <a:cs typeface="Arial" panose="020B0604020202020204" pitchFamily="34" charset="0"/>
              </a:rPr>
              <a:t>veidas nėra simetriškas.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Sudarius </a:t>
            </a:r>
            <a:r>
              <a:rPr lang="lt-LT" sz="3200" dirty="0">
                <a:latin typeface="Arial" panose="020B0604020202020204" pitchFamily="34" charset="0"/>
                <a:cs typeface="Arial" panose="020B0604020202020204" pitchFamily="34" charset="0"/>
              </a:rPr>
              <a:t>visą veido atvaizdą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iš </a:t>
            </a:r>
            <a:r>
              <a:rPr lang="lt-LT" sz="3200" dirty="0">
                <a:latin typeface="Arial" panose="020B0604020202020204" pitchFamily="34" charset="0"/>
                <a:cs typeface="Arial" panose="020B0604020202020204" pitchFamily="34" charset="0"/>
              </a:rPr>
              <a:t>veidrodinio vienos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pusės </a:t>
            </a:r>
            <a:r>
              <a:rPr lang="lt-LT" sz="3200" dirty="0">
                <a:latin typeface="Arial" panose="020B0604020202020204" pitchFamily="34" charset="0"/>
                <a:cs typeface="Arial" panose="020B0604020202020204" pitchFamily="34" charset="0"/>
              </a:rPr>
              <a:t>atspindžio, </a:t>
            </a:r>
            <a:r>
              <a:rPr lang="lt-LT" sz="3200" dirty="0" smtClean="0">
                <a:latin typeface="Arial" panose="020B0604020202020204" pitchFamily="34" charset="0"/>
                <a:cs typeface="Arial" panose="020B0604020202020204" pitchFamily="34" charset="0"/>
              </a:rPr>
              <a:t>žmogus</a:t>
            </a:r>
            <a:r>
              <a:rPr lang="lt-LT" sz="3200" dirty="0">
                <a:latin typeface="Arial" panose="020B0604020202020204" pitchFamily="34" charset="0"/>
                <a:cs typeface="Arial" panose="020B0604020202020204" pitchFamily="34" charset="0"/>
              </a:rPr>
              <a:t> </a:t>
            </a:r>
            <a:r>
              <a:rPr lang="lt-LT" sz="3200" dirty="0" smtClean="0">
                <a:latin typeface="Arial" panose="020B0604020202020204" pitchFamily="34" charset="0"/>
                <a:cs typeface="Arial" panose="020B0604020202020204" pitchFamily="34" charset="0"/>
              </a:rPr>
              <a:t>bus</a:t>
            </a:r>
            <a:r>
              <a:rPr lang="lt-LT" sz="3200" dirty="0">
                <a:latin typeface="Arial" panose="020B0604020202020204" pitchFamily="34" charset="0"/>
                <a:cs typeface="Arial" panose="020B0604020202020204" pitchFamily="34" charset="0"/>
              </a:rPr>
              <a:t>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nepanašus </a:t>
            </a:r>
            <a:r>
              <a:rPr lang="lt-LT" sz="3200" dirty="0">
                <a:latin typeface="Arial" panose="020B0604020202020204" pitchFamily="34" charset="0"/>
                <a:cs typeface="Arial" panose="020B0604020202020204" pitchFamily="34" charset="0"/>
              </a:rPr>
              <a:t>į save.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Dėl </a:t>
            </a:r>
            <a:r>
              <a:rPr lang="lt-LT" sz="3200" dirty="0">
                <a:latin typeface="Arial" panose="020B0604020202020204" pitchFamily="34" charset="0"/>
                <a:cs typeface="Arial" panose="020B0604020202020204" pitchFamily="34" charset="0"/>
              </a:rPr>
              <a:t>to mūsų veidas fotografijoje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atrodo </a:t>
            </a:r>
            <a:r>
              <a:rPr lang="lt-LT" sz="3200" dirty="0">
                <a:latin typeface="Arial" panose="020B0604020202020204" pitchFamily="34" charset="0"/>
                <a:cs typeface="Arial" panose="020B0604020202020204" pitchFamily="34" charset="0"/>
              </a:rPr>
              <a:t>ne taip, kaip veidrodyje, </a:t>
            </a:r>
            <a:endParaRPr lang="lt-LT" sz="3200" dirty="0" smtClean="0">
              <a:latin typeface="Arial" panose="020B0604020202020204" pitchFamily="34" charset="0"/>
              <a:cs typeface="Arial" panose="020B0604020202020204" pitchFamily="34" charset="0"/>
            </a:endParaRPr>
          </a:p>
          <a:p>
            <a:pPr marL="0" indent="0" algn="just">
              <a:buNone/>
            </a:pPr>
            <a:r>
              <a:rPr lang="lt-LT" sz="3200" dirty="0" smtClean="0">
                <a:latin typeface="Arial" panose="020B0604020202020204" pitchFamily="34" charset="0"/>
                <a:cs typeface="Arial" panose="020B0604020202020204" pitchFamily="34" charset="0"/>
              </a:rPr>
              <a:t>– </a:t>
            </a:r>
            <a:r>
              <a:rPr lang="lt-LT" sz="3200" dirty="0">
                <a:latin typeface="Arial" panose="020B0604020202020204" pitchFamily="34" charset="0"/>
                <a:cs typeface="Arial" panose="020B0604020202020204" pitchFamily="34" charset="0"/>
              </a:rPr>
              <a:t>bruožai, šešėliai ir mimika atrodo apversti ir dėl to atrodo keistai</a:t>
            </a:r>
            <a:r>
              <a:rPr lang="lt-LT" sz="3200" dirty="0" smtClean="0">
                <a:latin typeface="Arial" panose="020B0604020202020204" pitchFamily="34" charset="0"/>
                <a:cs typeface="Arial" panose="020B0604020202020204" pitchFamily="34" charset="0"/>
              </a:rPr>
              <a:t>.</a:t>
            </a:r>
          </a:p>
          <a:p>
            <a:pPr marL="0" indent="0" algn="just">
              <a:buNone/>
            </a:pPr>
            <a:endParaRPr lang="lt-LT" sz="3200" dirty="0" smtClean="0">
              <a:latin typeface="Arial" panose="020B0604020202020204" pitchFamily="34" charset="0"/>
              <a:cs typeface="Arial" panose="020B0604020202020204" pitchFamily="34" charset="0"/>
            </a:endParaRPr>
          </a:p>
          <a:p>
            <a:pPr algn="just"/>
            <a:r>
              <a:rPr lang="lt-LT" sz="3200" dirty="0" smtClean="0">
                <a:latin typeface="Arial" panose="020B0604020202020204" pitchFamily="34" charset="0"/>
                <a:cs typeface="Arial" panose="020B0604020202020204" pitchFamily="34" charset="0"/>
              </a:rPr>
              <a:t>Rask savo gražiąją pusę... O ji kairė ;)</a:t>
            </a:r>
            <a:endParaRPr lang="lt-LT"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930" y="365125"/>
            <a:ext cx="2890870" cy="4336305"/>
          </a:xfrm>
          <a:prstGeom prst="rect">
            <a:avLst/>
          </a:prstGeom>
        </p:spPr>
      </p:pic>
    </p:spTree>
    <p:extLst>
      <p:ext uri="{BB962C8B-B14F-4D97-AF65-F5344CB8AC3E}">
        <p14:creationId xmlns:p14="http://schemas.microsoft.com/office/powerpoint/2010/main" val="3817519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838200" y="2008909"/>
            <a:ext cx="10515600" cy="4168053"/>
          </a:xfrm>
        </p:spPr>
        <p:txBody>
          <a:bodyPr>
            <a:normAutofit lnSpcReduction="10000"/>
          </a:bodyPr>
          <a:lstStyle/>
          <a:p>
            <a:pPr algn="just"/>
            <a:r>
              <a:rPr lang="lt-LT" sz="3600" dirty="0">
                <a:latin typeface="Arial" panose="020B0604020202020204" pitchFamily="34" charset="0"/>
                <a:cs typeface="Arial" panose="020B0604020202020204" pitchFamily="34" charset="0"/>
              </a:rPr>
              <a:t>N</a:t>
            </a:r>
            <a:r>
              <a:rPr lang="lt-LT" sz="3600" dirty="0" smtClean="0">
                <a:latin typeface="Arial" panose="020B0604020202020204" pitchFamily="34" charset="0"/>
                <a:cs typeface="Arial" panose="020B0604020202020204" pitchFamily="34" charset="0"/>
              </a:rPr>
              <a:t>ebijokite fotografuoti.</a:t>
            </a:r>
          </a:p>
          <a:p>
            <a:pPr marL="0" indent="0" algn="just">
              <a:buNone/>
            </a:pPr>
            <a:endParaRPr lang="lt-LT" sz="3600" dirty="0" smtClean="0">
              <a:latin typeface="Arial" panose="020B0604020202020204" pitchFamily="34" charset="0"/>
              <a:cs typeface="Arial" panose="020B0604020202020204" pitchFamily="34" charset="0"/>
            </a:endParaRPr>
          </a:p>
          <a:p>
            <a:pPr algn="just"/>
            <a:r>
              <a:rPr lang="lt-LT" sz="3600" dirty="0" smtClean="0">
                <a:latin typeface="Arial" panose="020B0604020202020204" pitchFamily="34" charset="0"/>
                <a:cs typeface="Arial" panose="020B0604020202020204" pitchFamily="34" charset="0"/>
              </a:rPr>
              <a:t>Būkite </a:t>
            </a:r>
            <a:r>
              <a:rPr lang="lt-LT" sz="3600" dirty="0">
                <a:latin typeface="Arial" panose="020B0604020202020204" pitchFamily="34" charset="0"/>
                <a:cs typeface="Arial" panose="020B0604020202020204" pitchFamily="34" charset="0"/>
              </a:rPr>
              <a:t>kantrūs, </a:t>
            </a:r>
            <a:r>
              <a:rPr lang="lt-LT" sz="3600" dirty="0" smtClean="0">
                <a:latin typeface="Arial" panose="020B0604020202020204" pitchFamily="34" charset="0"/>
                <a:cs typeface="Arial" panose="020B0604020202020204" pitchFamily="34" charset="0"/>
              </a:rPr>
              <a:t>visada</a:t>
            </a:r>
          </a:p>
          <a:p>
            <a:pPr marL="0" indent="0" algn="just">
              <a:buNone/>
            </a:pPr>
            <a:r>
              <a:rPr lang="lt-LT" sz="3600" dirty="0" smtClean="0">
                <a:latin typeface="Arial" panose="020B0604020202020204" pitchFamily="34" charset="0"/>
                <a:cs typeface="Arial" panose="020B0604020202020204" pitchFamily="34" charset="0"/>
              </a:rPr>
              <a:t>stenkitės </a:t>
            </a:r>
            <a:r>
              <a:rPr lang="lt-LT" sz="3600" dirty="0">
                <a:latin typeface="Arial" panose="020B0604020202020204" pitchFamily="34" charset="0"/>
                <a:cs typeface="Arial" panose="020B0604020202020204" pitchFamily="34" charset="0"/>
              </a:rPr>
              <a:t>pagauti </a:t>
            </a:r>
            <a:endParaRPr lang="lt-LT" sz="3600" dirty="0" smtClean="0">
              <a:latin typeface="Arial" panose="020B0604020202020204" pitchFamily="34" charset="0"/>
              <a:cs typeface="Arial" panose="020B0604020202020204" pitchFamily="34" charset="0"/>
            </a:endParaRPr>
          </a:p>
          <a:p>
            <a:pPr marL="0" indent="0" algn="just">
              <a:buNone/>
            </a:pPr>
            <a:r>
              <a:rPr lang="lt-LT" sz="3600" dirty="0" smtClean="0">
                <a:latin typeface="Arial" panose="020B0604020202020204" pitchFamily="34" charset="0"/>
                <a:cs typeface="Arial" panose="020B0604020202020204" pitchFamily="34" charset="0"/>
              </a:rPr>
              <a:t>natūraliausius momentus. </a:t>
            </a:r>
          </a:p>
          <a:p>
            <a:pPr algn="just"/>
            <a:endParaRPr lang="lt-LT" dirty="0">
              <a:latin typeface="Arial" panose="020B0604020202020204" pitchFamily="34" charset="0"/>
              <a:cs typeface="Arial" panose="020B0604020202020204" pitchFamily="34" charset="0"/>
            </a:endParaRPr>
          </a:p>
          <a:p>
            <a:pPr marL="0" indent="0" algn="just">
              <a:buNone/>
            </a:pPr>
            <a:r>
              <a:rPr lang="lt-LT" dirty="0"/>
              <a:t/>
            </a:r>
            <a:br>
              <a:rPr lang="lt-LT" dirty="0"/>
            </a:b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195" y="2008909"/>
            <a:ext cx="3371335" cy="4370976"/>
          </a:xfrm>
          <a:prstGeom prst="rect">
            <a:avLst/>
          </a:prstGeom>
        </p:spPr>
      </p:pic>
    </p:spTree>
    <p:extLst>
      <p:ext uri="{BB962C8B-B14F-4D97-AF65-F5344CB8AC3E}">
        <p14:creationId xmlns:p14="http://schemas.microsoft.com/office/powerpoint/2010/main" val="641978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latin typeface="Arial" panose="020B0604020202020204" pitchFamily="34" charset="0"/>
                <a:cs typeface="Arial" panose="020B0604020202020204" pitchFamily="34" charset="0"/>
              </a:rPr>
              <a:t>AČIŪ</a:t>
            </a:r>
            <a:endParaRPr lang="lt-LT"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4248" y="1690688"/>
            <a:ext cx="3263503" cy="4351338"/>
          </a:xfrm>
        </p:spPr>
      </p:pic>
    </p:spTree>
    <p:extLst>
      <p:ext uri="{BB962C8B-B14F-4D97-AF65-F5344CB8AC3E}">
        <p14:creationId xmlns:p14="http://schemas.microsoft.com/office/powerpoint/2010/main" val="114095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7219"/>
            <a:ext cx="10515600" cy="2001289"/>
          </a:xfrm>
        </p:spPr>
        <p:txBody>
          <a:bodyPr>
            <a:normAutofit fontScale="90000"/>
          </a:bodyPr>
          <a:lstStyle/>
          <a:p>
            <a:pPr algn="ctr"/>
            <a:r>
              <a:rPr lang="lt-LT" sz="4900" b="1" dirty="0" smtClean="0">
                <a:latin typeface="Arial" panose="020B0604020202020204" pitchFamily="34" charset="0"/>
                <a:cs typeface="Arial" panose="020B0604020202020204" pitchFamily="34" charset="0"/>
              </a:rPr>
              <a:t>1 </a:t>
            </a:r>
            <a:r>
              <a:rPr lang="lt-LT" b="1" dirty="0" smtClean="0">
                <a:latin typeface="Arial" panose="020B0604020202020204" pitchFamily="34" charset="0"/>
                <a:cs typeface="Arial" panose="020B0604020202020204" pitchFamily="34" charset="0"/>
              </a:rPr>
              <a:t>žingsnis</a:t>
            </a:r>
            <a:r>
              <a:rPr lang="lt-LT" sz="4900" b="1" dirty="0" smtClean="0">
                <a:latin typeface="Arial" panose="020B0604020202020204" pitchFamily="34" charset="0"/>
                <a:cs typeface="Arial" panose="020B0604020202020204" pitchFamily="34" charset="0"/>
              </a:rPr>
              <a:t>. </a:t>
            </a:r>
            <a:br>
              <a:rPr lang="lt-LT" sz="4900" b="1" dirty="0" smtClean="0">
                <a:latin typeface="Arial" panose="020B0604020202020204" pitchFamily="34" charset="0"/>
                <a:cs typeface="Arial" panose="020B0604020202020204" pitchFamily="34" charset="0"/>
              </a:rPr>
            </a:br>
            <a:r>
              <a:rPr lang="lt-LT" sz="4900" b="1" dirty="0" smtClean="0">
                <a:latin typeface="Arial" panose="020B0604020202020204" pitchFamily="34" charset="0"/>
                <a:cs typeface="Arial" panose="020B0604020202020204" pitchFamily="34" charset="0"/>
              </a:rPr>
              <a:t/>
            </a:r>
            <a:br>
              <a:rPr lang="lt-LT" sz="4900"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PASIRUOŠIMAS</a:t>
            </a:r>
            <a:r>
              <a:rPr lang="lt-LT" dirty="0" smtClean="0"/>
              <a:t/>
            </a:r>
            <a:br>
              <a:rPr lang="lt-LT" dirty="0" smtClean="0"/>
            </a:br>
            <a:endParaRPr lang="lt-LT" dirty="0"/>
          </a:p>
        </p:txBody>
      </p:sp>
      <p:sp>
        <p:nvSpPr>
          <p:cNvPr id="3" name="Content Placeholder 2"/>
          <p:cNvSpPr>
            <a:spLocks noGrp="1"/>
          </p:cNvSpPr>
          <p:nvPr>
            <p:ph idx="1"/>
          </p:nvPr>
        </p:nvSpPr>
        <p:spPr>
          <a:xfrm>
            <a:off x="838200" y="3241964"/>
            <a:ext cx="10515600" cy="2934998"/>
          </a:xfrm>
        </p:spPr>
        <p:txBody>
          <a:bodyPr>
            <a:normAutofit/>
          </a:bodyPr>
          <a:lstStyle/>
          <a:p>
            <a:r>
              <a:rPr lang="lt-LT" sz="3200" dirty="0">
                <a:latin typeface="Arial" panose="020B0604020202020204" pitchFamily="34" charset="0"/>
                <a:cs typeface="Arial" panose="020B0604020202020204" pitchFamily="34" charset="0"/>
              </a:rPr>
              <a:t>Vaizdo kamera turi būti švari, nesubraižyta.</a:t>
            </a:r>
          </a:p>
        </p:txBody>
      </p:sp>
    </p:spTree>
    <p:extLst>
      <p:ext uri="{BB962C8B-B14F-4D97-AF65-F5344CB8AC3E}">
        <p14:creationId xmlns:p14="http://schemas.microsoft.com/office/powerpoint/2010/main" val="393684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7748"/>
          </a:xfrm>
        </p:spPr>
        <p:txBody>
          <a:bodyPr>
            <a:normAutofit fontScale="90000"/>
          </a:bodyPr>
          <a:lstStyle/>
          <a:p>
            <a:pPr algn="ctr"/>
            <a:r>
              <a:rPr lang="lt-LT" b="1" dirty="0">
                <a:latin typeface="Arial" panose="020B0604020202020204" pitchFamily="34" charset="0"/>
                <a:cs typeface="Arial" panose="020B0604020202020204" pitchFamily="34" charset="0"/>
              </a:rPr>
              <a:t>2 žingsnis</a:t>
            </a:r>
            <a:r>
              <a:rPr lang="lt-LT" b="1" dirty="0" smtClean="0">
                <a:latin typeface="Arial" panose="020B0604020202020204" pitchFamily="34" charset="0"/>
                <a:cs typeface="Arial" panose="020B0604020202020204" pitchFamily="34" charset="0"/>
              </a:rPr>
              <a:t>.</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NUSTATYKITE FOKUSAVIMĄ</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3131127"/>
            <a:ext cx="10515600" cy="3045836"/>
          </a:xfrm>
        </p:spPr>
        <p:txBody>
          <a:bodyPr>
            <a:normAutofit/>
          </a:bodyPr>
          <a:lstStyle/>
          <a:p>
            <a:pPr algn="just"/>
            <a:r>
              <a:rPr lang="lt-LT" sz="3200" dirty="0">
                <a:latin typeface="Arial" panose="020B0604020202020204" pitchFamily="34" charset="0"/>
                <a:cs typeface="Arial" panose="020B0604020202020204" pitchFamily="34" charset="0"/>
              </a:rPr>
              <a:t>Jei fotografuojate ką nors judančio, vaizdo kamerai gali būti sunku sekti objektą ir koreguoti fokusavimą. Prieš fotografuodami bakstelėkite ekraną, kad galėtumėte pakoreguoti telefono vaizdo kameros fokusavimą ir judantis objektas būtų sufokusuojamas kaip galima labiau.</a:t>
            </a:r>
          </a:p>
        </p:txBody>
      </p:sp>
    </p:spTree>
    <p:extLst>
      <p:ext uri="{BB962C8B-B14F-4D97-AF65-F5344CB8AC3E}">
        <p14:creationId xmlns:p14="http://schemas.microsoft.com/office/powerpoint/2010/main" val="304596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sz="4000" b="1" dirty="0" smtClean="0">
                <a:latin typeface="Arial" panose="020B0604020202020204" pitchFamily="34" charset="0"/>
                <a:cs typeface="Arial" panose="020B0604020202020204" pitchFamily="34" charset="0"/>
              </a:rPr>
              <a:t>FOKUSAVIMAS</a:t>
            </a:r>
            <a:endParaRPr lang="lt-LT"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787" r="4115" b="5393"/>
          <a:stretch/>
        </p:blipFill>
        <p:spPr>
          <a:xfrm>
            <a:off x="2139155" y="1690688"/>
            <a:ext cx="7913689" cy="4316551"/>
          </a:xfrm>
        </p:spPr>
      </p:pic>
    </p:spTree>
    <p:extLst>
      <p:ext uri="{BB962C8B-B14F-4D97-AF65-F5344CB8AC3E}">
        <p14:creationId xmlns:p14="http://schemas.microsoft.com/office/powerpoint/2010/main" val="208784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457" b="28933"/>
          <a:stretch/>
        </p:blipFill>
        <p:spPr>
          <a:xfrm>
            <a:off x="838200" y="2414884"/>
            <a:ext cx="3744473" cy="1786413"/>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054" r="9391" b="25045"/>
          <a:stretch/>
        </p:blipFill>
        <p:spPr>
          <a:xfrm>
            <a:off x="838202" y="365126"/>
            <a:ext cx="3744472" cy="188756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135" r="13423" b="26126"/>
          <a:stretch/>
        </p:blipFill>
        <p:spPr>
          <a:xfrm>
            <a:off x="838200" y="4363491"/>
            <a:ext cx="3760953" cy="191374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7837" b="27568"/>
          <a:stretch/>
        </p:blipFill>
        <p:spPr>
          <a:xfrm>
            <a:off x="4917989" y="883148"/>
            <a:ext cx="6435811" cy="4614877"/>
          </a:xfrm>
          <a:prstGeom prst="rect">
            <a:avLst/>
          </a:prstGeom>
        </p:spPr>
      </p:pic>
    </p:spTree>
    <p:extLst>
      <p:ext uri="{BB962C8B-B14F-4D97-AF65-F5344CB8AC3E}">
        <p14:creationId xmlns:p14="http://schemas.microsoft.com/office/powerpoint/2010/main" val="62065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6449"/>
            <a:ext cx="10515600" cy="944239"/>
          </a:xfrm>
        </p:spPr>
        <p:txBody>
          <a:bodyPr>
            <a:normAutofit fontScale="90000"/>
          </a:bodyPr>
          <a:lstStyle/>
          <a:p>
            <a:pPr algn="ctr"/>
            <a:r>
              <a:rPr lang="lt-LT" b="1" dirty="0">
                <a:latin typeface="Arial" panose="020B0604020202020204" pitchFamily="34" charset="0"/>
                <a:cs typeface="Arial" panose="020B0604020202020204" pitchFamily="34" charset="0"/>
              </a:rPr>
              <a:t>3 žingsnis. </a:t>
            </a:r>
            <a:r>
              <a:rPr lang="lt-LT" b="1" dirty="0" smtClean="0">
                <a:latin typeface="Arial" panose="020B0604020202020204" pitchFamily="34" charset="0"/>
                <a:cs typeface="Arial" panose="020B0604020202020204" pitchFamily="34" charset="0"/>
              </a:rPr>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
            </a:r>
            <a:br>
              <a:rPr lang="lt-LT" b="1" dirty="0" smtClean="0">
                <a:latin typeface="Arial" panose="020B0604020202020204" pitchFamily="34" charset="0"/>
                <a:cs typeface="Arial" panose="020B0604020202020204" pitchFamily="34" charset="0"/>
              </a:rPr>
            </a:br>
            <a:r>
              <a:rPr lang="lt-LT" b="1" dirty="0" smtClean="0">
                <a:latin typeface="Arial" panose="020B0604020202020204" pitchFamily="34" charset="0"/>
                <a:cs typeface="Arial" panose="020B0604020202020204" pitchFamily="34" charset="0"/>
              </a:rPr>
              <a:t>NAUDOKITĖS TINKLELIO LINIJOMIS</a:t>
            </a:r>
            <a:endParaRPr lang="lt-LT"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687781"/>
            <a:ext cx="10515600" cy="3489181"/>
          </a:xfrm>
        </p:spPr>
        <p:txBody>
          <a:bodyPr>
            <a:normAutofit/>
          </a:bodyPr>
          <a:lstStyle/>
          <a:p>
            <a:pPr algn="just"/>
            <a:r>
              <a:rPr lang="lt-LT" sz="3200" dirty="0">
                <a:latin typeface="Arial" panose="020B0604020202020204" pitchFamily="34" charset="0"/>
                <a:cs typeface="Arial" panose="020B0604020202020204" pitchFamily="34" charset="0"/>
              </a:rPr>
              <a:t>Ši funkcija ant vaizdo išmaniojo telefono ekrane uždeda linijas, grindžiamas „trečdalių taisykle“ – tiek horizontaliai, tiek vertikaliai ekranas padalijamas į devynias dalis.</a:t>
            </a:r>
          </a:p>
        </p:txBody>
      </p:sp>
    </p:spTree>
    <p:extLst>
      <p:ext uri="{BB962C8B-B14F-4D97-AF65-F5344CB8AC3E}">
        <p14:creationId xmlns:p14="http://schemas.microsoft.com/office/powerpoint/2010/main" val="3927973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TotalTime>
  <Words>505</Words>
  <Application>Microsoft Office PowerPoint</Application>
  <PresentationFormat>Widescreen</PresentationFormat>
  <Paragraphs>85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FOTOGRAFIMAS TELEFONU. NUOTRAUKŲ REDAGAVIMAS IR PATEIKIMAS</vt:lpstr>
      <vt:lpstr>KAIP PROFESIONALIAI FOTOGRAFUOTI  IŠMANIUOJU TELEFONU:  paprasti keli žingsniai kiekvienam </vt:lpstr>
      <vt:lpstr>UŽDUOTIS</vt:lpstr>
      <vt:lpstr>AR PATENKINTI TUO KĄ MATOTE? </vt:lpstr>
      <vt:lpstr>1 žingsnis.   PASIRUOŠIMAS </vt:lpstr>
      <vt:lpstr>2 žingsnis.   NUSTATYKITE FOKUSAVIMĄ</vt:lpstr>
      <vt:lpstr>FOKUSAVIMAS</vt:lpstr>
      <vt:lpstr>PowerPoint Presentation</vt:lpstr>
      <vt:lpstr>3 žingsnis.   NAUDOKITĖS TINKLELIO LINIJOMIS</vt:lpstr>
      <vt:lpstr>PowerPoint Presentation</vt:lpstr>
      <vt:lpstr>KOMPOZICIJA. STEBUKLINGI TAŠKAI.</vt:lpstr>
      <vt:lpstr>Ketvirčio taisyklė</vt:lpstr>
      <vt:lpstr>4 žingsnis.   ŠVIESUMAS</vt:lpstr>
      <vt:lpstr>PowerPoint Presentation</vt:lpstr>
      <vt:lpstr>PowerPoint Presentation</vt:lpstr>
      <vt:lpstr>PROFESIONALAI</vt:lpstr>
      <vt:lpstr>Su tinkamais nustatymais galima ir taip...</vt:lpstr>
      <vt:lpstr>5 žingsnis.   NAUDOKITE VISAS PAPILDOMAS TELEFONO GALIMYBES</vt:lpstr>
      <vt:lpstr>NUOTRAUKŲ REDAGAVIMAS</vt:lpstr>
      <vt:lpstr>PowerPoint Presentation</vt:lpstr>
      <vt:lpstr>PowerPoint Presentation</vt:lpstr>
      <vt:lpstr>PowerPoint Presentation</vt:lpstr>
      <vt:lpstr>Neįsijauskite į redagavimą...</vt:lpstr>
      <vt:lpstr>KREIVA KOMPOZICIJA – tiesink iškart.</vt:lpstr>
      <vt:lpstr>             UPS...</vt:lpstr>
      <vt:lpstr>„Mano pagurklis... Fotografuok iš viršaus“</vt:lpstr>
      <vt:lpstr>Taip, galima, bet...</vt:lpstr>
      <vt:lpstr>Fotografuojant iš viršaus...</vt:lpstr>
      <vt:lpstr>Fotografuojant iš apačios...</vt:lpstr>
      <vt:lpstr>Ištampytos kūno proporcijos - arti kūno dalis...</vt:lpstr>
      <vt:lpstr>Daromos klaidos...</vt:lpstr>
      <vt:lpstr>Mažai arba jokios informacijos...</vt:lpstr>
      <vt:lpstr>Pagalvok ar kelti foto...o jei būtum čia tu?</vt:lpstr>
      <vt:lpstr>Fonas. Antras planas </vt:lpstr>
      <vt:lpstr>Akiniai...</vt:lpstr>
      <vt:lpstr>Atspindys veidrodyje, akiniuose...</vt:lpstr>
      <vt:lpstr>Bet...</vt:lpstr>
      <vt:lpstr>Šešėlis ant veido...</vt:lpstr>
      <vt:lpstr>PowerPoint Presentation</vt:lpstr>
      <vt:lpstr>Kažkas ne taip...</vt:lpstr>
      <vt:lpstr>Nukarpyti žmonės</vt:lpstr>
      <vt:lpstr>Negeras apkarpimas...</vt:lpstr>
      <vt:lpstr>6 punktai kaip užfiksuoti renginį/įvykį... ir kaip kelti nuotraukas į viešą erdvę, kad būtų įdomu jas žiūrėti.</vt:lpstr>
      <vt:lpstr>PVZ.: renginys...</vt:lpstr>
      <vt:lpstr>Įvairių apie visą renginį ir nepamirštam emocijų.</vt:lpstr>
      <vt:lpstr>REKOMENDUOJAMA  ATNAUJINTI FOTO KAMEROS  PARAMETRUS</vt:lpstr>
      <vt:lpstr>Ir dar...</vt:lpstr>
      <vt:lpstr>PowerPoint Presentation</vt:lpstr>
      <vt:lpstr>AČIŪ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FOTOGRAFIJA TELEFONU</dc:title>
  <dc:creator>irma</dc:creator>
  <cp:lastModifiedBy>irma</cp:lastModifiedBy>
  <cp:revision>56</cp:revision>
  <dcterms:created xsi:type="dcterms:W3CDTF">2020-04-19T14:46:45Z</dcterms:created>
  <dcterms:modified xsi:type="dcterms:W3CDTF">2020-04-28T08:25:27Z</dcterms:modified>
</cp:coreProperties>
</file>