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2" r:id="rId3"/>
    <p:sldId id="303" r:id="rId4"/>
    <p:sldId id="299" r:id="rId5"/>
    <p:sldId id="307" r:id="rId6"/>
    <p:sldId id="306" r:id="rId7"/>
    <p:sldId id="308" r:id="rId8"/>
    <p:sldId id="292" r:id="rId9"/>
    <p:sldId id="281" r:id="rId10"/>
    <p:sldId id="305" r:id="rId11"/>
    <p:sldId id="293" r:id="rId12"/>
    <p:sldId id="284" r:id="rId13"/>
    <p:sldId id="274" r:id="rId14"/>
    <p:sldId id="265" r:id="rId15"/>
    <p:sldId id="309" r:id="rId16"/>
    <p:sldId id="289" r:id="rId17"/>
    <p:sldId id="269" r:id="rId18"/>
    <p:sldId id="285" r:id="rId19"/>
    <p:sldId id="268" r:id="rId20"/>
    <p:sldId id="270" r:id="rId21"/>
    <p:sldId id="261" r:id="rId22"/>
    <p:sldId id="271" r:id="rId23"/>
    <p:sldId id="272" r:id="rId24"/>
    <p:sldId id="273" r:id="rId25"/>
    <p:sldId id="311" r:id="rId26"/>
    <p:sldId id="295" r:id="rId27"/>
    <p:sldId id="2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9A23B-1C44-49A2-87C7-2DD7631EB0F7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EBEF7E91-0E3C-4536-852F-8629D3941501}">
      <dgm:prSet phldrT="[Κείμενο]"/>
      <dgm:spPr/>
      <dgm:t>
        <a:bodyPr/>
        <a:lstStyle/>
        <a:p>
          <a:r>
            <a:rPr lang="en-US" dirty="0"/>
            <a:t>Lopez &amp; Keenan (2014)</a:t>
          </a:r>
          <a:endParaRPr lang="el-GR" dirty="0"/>
        </a:p>
      </dgm:t>
    </dgm:pt>
    <dgm:pt modelId="{005C31E8-45B4-4002-A169-428BBCE75FB6}" type="parTrans" cxnId="{ED36D517-C9EF-451F-BF83-BD461B29EEF0}">
      <dgm:prSet/>
      <dgm:spPr/>
      <dgm:t>
        <a:bodyPr/>
        <a:lstStyle/>
        <a:p>
          <a:endParaRPr lang="el-GR"/>
        </a:p>
      </dgm:t>
    </dgm:pt>
    <dgm:pt modelId="{76338696-7E60-4A33-9290-DA42109F0F91}" type="sibTrans" cxnId="{ED36D517-C9EF-451F-BF83-BD461B29EEF0}">
      <dgm:prSet/>
      <dgm:spPr/>
      <dgm:t>
        <a:bodyPr/>
        <a:lstStyle/>
        <a:p>
          <a:endParaRPr lang="el-GR"/>
        </a:p>
      </dgm:t>
    </dgm:pt>
    <dgm:pt modelId="{3BBDEF5D-11EE-4020-A122-1BB64C288DB8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understanding </a:t>
          </a:r>
          <a:r>
            <a:rPr lang="en-US" dirty="0">
              <a:solidFill>
                <a:srgbClr val="002060"/>
              </a:solidFill>
            </a:rPr>
            <a:t>on behalf of employers &amp; personnel as for AS</a:t>
          </a:r>
          <a:endParaRPr lang="el-GR" dirty="0">
            <a:solidFill>
              <a:srgbClr val="002060"/>
            </a:solidFill>
          </a:endParaRPr>
        </a:p>
      </dgm:t>
    </dgm:pt>
    <dgm:pt modelId="{D325B2EF-2B7E-4813-8C63-EDA826DBAFE8}" type="parTrans" cxnId="{B763AD52-7740-4962-9D5C-0C317E73A484}">
      <dgm:prSet/>
      <dgm:spPr/>
      <dgm:t>
        <a:bodyPr/>
        <a:lstStyle/>
        <a:p>
          <a:endParaRPr lang="el-GR"/>
        </a:p>
      </dgm:t>
    </dgm:pt>
    <dgm:pt modelId="{BE29C1B3-221D-4220-B66F-3C81A2A9A2B8}" type="sibTrans" cxnId="{B763AD52-7740-4962-9D5C-0C317E73A484}">
      <dgm:prSet/>
      <dgm:spPr/>
      <dgm:t>
        <a:bodyPr/>
        <a:lstStyle/>
        <a:p>
          <a:endParaRPr lang="el-GR"/>
        </a:p>
      </dgm:t>
    </dgm:pt>
    <dgm:pt modelId="{20315BB0-70B1-45EF-A9BA-2B20D44A660B}">
      <dgm:prSet phldrT="[Κείμενο]"/>
      <dgm:spPr/>
      <dgm:t>
        <a:bodyPr/>
        <a:lstStyle/>
        <a:p>
          <a:r>
            <a:rPr lang="en-US" dirty="0"/>
            <a:t>Scott et al. (2016)</a:t>
          </a:r>
          <a:endParaRPr lang="el-GR" dirty="0"/>
        </a:p>
      </dgm:t>
    </dgm:pt>
    <dgm:pt modelId="{B3A1E1CC-7DE1-430C-912B-9124BAD7ADD6}" type="parTrans" cxnId="{D1B89C7E-939A-406D-896A-AED048CA33DF}">
      <dgm:prSet/>
      <dgm:spPr/>
      <dgm:t>
        <a:bodyPr/>
        <a:lstStyle/>
        <a:p>
          <a:endParaRPr lang="el-GR"/>
        </a:p>
      </dgm:t>
    </dgm:pt>
    <dgm:pt modelId="{5C017ED6-6C82-492E-8F22-904418D3378C}" type="sibTrans" cxnId="{D1B89C7E-939A-406D-896A-AED048CA33DF}">
      <dgm:prSet/>
      <dgm:spPr/>
      <dgm:t>
        <a:bodyPr/>
        <a:lstStyle/>
        <a:p>
          <a:endParaRPr lang="el-GR"/>
        </a:p>
      </dgm:t>
    </dgm:pt>
    <dgm:pt modelId="{51018DDE-E4CB-4335-A313-5E39B90EBF2C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Facilitating the communication </a:t>
          </a:r>
          <a:r>
            <a:rPr lang="en-US" dirty="0">
              <a:solidFill>
                <a:srgbClr val="002060"/>
              </a:solidFill>
            </a:rPr>
            <a:t>between autistic employees and the employers is crucial</a:t>
          </a:r>
          <a:endParaRPr lang="el-GR" dirty="0">
            <a:solidFill>
              <a:srgbClr val="002060"/>
            </a:solidFill>
          </a:endParaRPr>
        </a:p>
      </dgm:t>
    </dgm:pt>
    <dgm:pt modelId="{2A3B8555-1057-4100-98F6-234AB607B5ED}" type="parTrans" cxnId="{D9812CDB-1CE1-4AE9-ADFC-A80E00E501DC}">
      <dgm:prSet/>
      <dgm:spPr/>
      <dgm:t>
        <a:bodyPr/>
        <a:lstStyle/>
        <a:p>
          <a:endParaRPr lang="el-GR"/>
        </a:p>
      </dgm:t>
    </dgm:pt>
    <dgm:pt modelId="{A13A9484-7E19-488F-99F4-31AEE54E5BCB}" type="sibTrans" cxnId="{D9812CDB-1CE1-4AE9-ADFC-A80E00E501DC}">
      <dgm:prSet/>
      <dgm:spPr/>
      <dgm:t>
        <a:bodyPr/>
        <a:lstStyle/>
        <a:p>
          <a:endParaRPr lang="el-GR"/>
        </a:p>
      </dgm:t>
    </dgm:pt>
    <dgm:pt modelId="{5DB46328-90A4-4C4D-8EC5-1FD26A779664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Difficulties in workplace adjustments </a:t>
          </a:r>
          <a:endParaRPr lang="el-GR" dirty="0">
            <a:solidFill>
              <a:srgbClr val="002060"/>
            </a:solidFill>
          </a:endParaRPr>
        </a:p>
      </dgm:t>
    </dgm:pt>
    <dgm:pt modelId="{430487A9-B67F-48F4-9C10-0AC73AAAD47E}" type="parTrans" cxnId="{F50F2D99-C344-4A99-BA04-DF02518F6424}">
      <dgm:prSet/>
      <dgm:spPr/>
      <dgm:t>
        <a:bodyPr/>
        <a:lstStyle/>
        <a:p>
          <a:endParaRPr lang="el-GR"/>
        </a:p>
      </dgm:t>
    </dgm:pt>
    <dgm:pt modelId="{ADC6DC47-E692-417A-AA9D-0B287FDC925A}" type="sibTrans" cxnId="{F50F2D99-C344-4A99-BA04-DF02518F6424}">
      <dgm:prSet/>
      <dgm:spPr/>
      <dgm:t>
        <a:bodyPr/>
        <a:lstStyle/>
        <a:p>
          <a:endParaRPr lang="el-GR"/>
        </a:p>
      </dgm:t>
    </dgm:pt>
    <dgm:pt modelId="{E35AF549-3163-4141-8A6C-6045EE202FB8}" type="pres">
      <dgm:prSet presAssocID="{AAE9A23B-1C44-49A2-87C7-2DD7631EB0F7}" presName="Name0" presStyleCnt="0">
        <dgm:presLayoutVars>
          <dgm:dir/>
          <dgm:animLvl val="lvl"/>
          <dgm:resizeHandles val="exact"/>
        </dgm:presLayoutVars>
      </dgm:prSet>
      <dgm:spPr/>
    </dgm:pt>
    <dgm:pt modelId="{312A29A0-04B0-4D2B-AE3E-EB120DECE79F}" type="pres">
      <dgm:prSet presAssocID="{EBEF7E91-0E3C-4536-852F-8629D3941501}" presName="linNode" presStyleCnt="0"/>
      <dgm:spPr/>
    </dgm:pt>
    <dgm:pt modelId="{4FE121E7-25CB-46E7-9D87-54083CB38102}" type="pres">
      <dgm:prSet presAssocID="{EBEF7E91-0E3C-4536-852F-8629D394150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67C1574-0FCA-4885-A89B-C51989B01A6E}" type="pres">
      <dgm:prSet presAssocID="{EBEF7E91-0E3C-4536-852F-8629D3941501}" presName="descendantText" presStyleLbl="alignAccFollowNode1" presStyleIdx="0" presStyleCnt="2">
        <dgm:presLayoutVars>
          <dgm:bulletEnabled val="1"/>
        </dgm:presLayoutVars>
      </dgm:prSet>
      <dgm:spPr/>
    </dgm:pt>
    <dgm:pt modelId="{A2D3BF0B-6B71-49E6-A6DB-2022CF646202}" type="pres">
      <dgm:prSet presAssocID="{76338696-7E60-4A33-9290-DA42109F0F91}" presName="sp" presStyleCnt="0"/>
      <dgm:spPr/>
    </dgm:pt>
    <dgm:pt modelId="{92F593C7-3C3B-47D9-9575-C97704C9A47D}" type="pres">
      <dgm:prSet presAssocID="{20315BB0-70B1-45EF-A9BA-2B20D44A660B}" presName="linNode" presStyleCnt="0"/>
      <dgm:spPr/>
    </dgm:pt>
    <dgm:pt modelId="{7090498D-F7FA-47C5-B368-93A9E6849A11}" type="pres">
      <dgm:prSet presAssocID="{20315BB0-70B1-45EF-A9BA-2B20D44A660B}" presName="parentText" presStyleLbl="node1" presStyleIdx="1" presStyleCnt="2" custLinFactNeighborX="5">
        <dgm:presLayoutVars>
          <dgm:chMax val="1"/>
          <dgm:bulletEnabled val="1"/>
        </dgm:presLayoutVars>
      </dgm:prSet>
      <dgm:spPr/>
    </dgm:pt>
    <dgm:pt modelId="{7886BA13-63B9-4F2E-B939-7812DE48BDE3}" type="pres">
      <dgm:prSet presAssocID="{20315BB0-70B1-45EF-A9BA-2B20D44A660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FBFE205-3969-43EF-BB35-F0569F190A63}" type="presOf" srcId="{20315BB0-70B1-45EF-A9BA-2B20D44A660B}" destId="{7090498D-F7FA-47C5-B368-93A9E6849A11}" srcOrd="0" destOrd="0" presId="urn:microsoft.com/office/officeart/2005/8/layout/vList5"/>
    <dgm:cxn modelId="{ED36D517-C9EF-451F-BF83-BD461B29EEF0}" srcId="{AAE9A23B-1C44-49A2-87C7-2DD7631EB0F7}" destId="{EBEF7E91-0E3C-4536-852F-8629D3941501}" srcOrd="0" destOrd="0" parTransId="{005C31E8-45B4-4002-A169-428BBCE75FB6}" sibTransId="{76338696-7E60-4A33-9290-DA42109F0F91}"/>
    <dgm:cxn modelId="{79167F2C-6468-4437-8F80-6A5F9241117F}" type="presOf" srcId="{AAE9A23B-1C44-49A2-87C7-2DD7631EB0F7}" destId="{E35AF549-3163-4141-8A6C-6045EE202FB8}" srcOrd="0" destOrd="0" presId="urn:microsoft.com/office/officeart/2005/8/layout/vList5"/>
    <dgm:cxn modelId="{ABF0E831-DC9A-4D3E-836C-82948D1423A1}" type="presOf" srcId="{EBEF7E91-0E3C-4536-852F-8629D3941501}" destId="{4FE121E7-25CB-46E7-9D87-54083CB38102}" srcOrd="0" destOrd="0" presId="urn:microsoft.com/office/officeart/2005/8/layout/vList5"/>
    <dgm:cxn modelId="{7B81CF3E-093D-401A-98F0-53BC6AD09C6E}" type="presOf" srcId="{51018DDE-E4CB-4335-A313-5E39B90EBF2C}" destId="{7886BA13-63B9-4F2E-B939-7812DE48BDE3}" srcOrd="0" destOrd="0" presId="urn:microsoft.com/office/officeart/2005/8/layout/vList5"/>
    <dgm:cxn modelId="{B763AD52-7740-4962-9D5C-0C317E73A484}" srcId="{EBEF7E91-0E3C-4536-852F-8629D3941501}" destId="{3BBDEF5D-11EE-4020-A122-1BB64C288DB8}" srcOrd="0" destOrd="0" parTransId="{D325B2EF-2B7E-4813-8C63-EDA826DBAFE8}" sibTransId="{BE29C1B3-221D-4220-B66F-3C81A2A9A2B8}"/>
    <dgm:cxn modelId="{BA3AF875-84A3-499F-8D54-613D528FECF2}" type="presOf" srcId="{5DB46328-90A4-4C4D-8EC5-1FD26A779664}" destId="{A67C1574-0FCA-4885-A89B-C51989B01A6E}" srcOrd="0" destOrd="1" presId="urn:microsoft.com/office/officeart/2005/8/layout/vList5"/>
    <dgm:cxn modelId="{D1B89C7E-939A-406D-896A-AED048CA33DF}" srcId="{AAE9A23B-1C44-49A2-87C7-2DD7631EB0F7}" destId="{20315BB0-70B1-45EF-A9BA-2B20D44A660B}" srcOrd="1" destOrd="0" parTransId="{B3A1E1CC-7DE1-430C-912B-9124BAD7ADD6}" sibTransId="{5C017ED6-6C82-492E-8F22-904418D3378C}"/>
    <dgm:cxn modelId="{F50F2D99-C344-4A99-BA04-DF02518F6424}" srcId="{EBEF7E91-0E3C-4536-852F-8629D3941501}" destId="{5DB46328-90A4-4C4D-8EC5-1FD26A779664}" srcOrd="1" destOrd="0" parTransId="{430487A9-B67F-48F4-9C10-0AC73AAAD47E}" sibTransId="{ADC6DC47-E692-417A-AA9D-0B287FDC925A}"/>
    <dgm:cxn modelId="{D9812CDB-1CE1-4AE9-ADFC-A80E00E501DC}" srcId="{20315BB0-70B1-45EF-A9BA-2B20D44A660B}" destId="{51018DDE-E4CB-4335-A313-5E39B90EBF2C}" srcOrd="0" destOrd="0" parTransId="{2A3B8555-1057-4100-98F6-234AB607B5ED}" sibTransId="{A13A9484-7E19-488F-99F4-31AEE54E5BCB}"/>
    <dgm:cxn modelId="{ECB36FE0-EC20-40EC-82E7-0D11E47325C3}" type="presOf" srcId="{3BBDEF5D-11EE-4020-A122-1BB64C288DB8}" destId="{A67C1574-0FCA-4885-A89B-C51989B01A6E}" srcOrd="0" destOrd="0" presId="urn:microsoft.com/office/officeart/2005/8/layout/vList5"/>
    <dgm:cxn modelId="{4C354E5D-A426-49C4-A171-E67D276C23FD}" type="presParOf" srcId="{E35AF549-3163-4141-8A6C-6045EE202FB8}" destId="{312A29A0-04B0-4D2B-AE3E-EB120DECE79F}" srcOrd="0" destOrd="0" presId="urn:microsoft.com/office/officeart/2005/8/layout/vList5"/>
    <dgm:cxn modelId="{47A81A1C-811C-4457-A795-C492AC2A4E5E}" type="presParOf" srcId="{312A29A0-04B0-4D2B-AE3E-EB120DECE79F}" destId="{4FE121E7-25CB-46E7-9D87-54083CB38102}" srcOrd="0" destOrd="0" presId="urn:microsoft.com/office/officeart/2005/8/layout/vList5"/>
    <dgm:cxn modelId="{246A17FE-7016-4E77-AD6E-3F98B0756DCF}" type="presParOf" srcId="{312A29A0-04B0-4D2B-AE3E-EB120DECE79F}" destId="{A67C1574-0FCA-4885-A89B-C51989B01A6E}" srcOrd="1" destOrd="0" presId="urn:microsoft.com/office/officeart/2005/8/layout/vList5"/>
    <dgm:cxn modelId="{FB62DAC5-723E-4D10-8810-2FBD3A0B501D}" type="presParOf" srcId="{E35AF549-3163-4141-8A6C-6045EE202FB8}" destId="{A2D3BF0B-6B71-49E6-A6DB-2022CF646202}" srcOrd="1" destOrd="0" presId="urn:microsoft.com/office/officeart/2005/8/layout/vList5"/>
    <dgm:cxn modelId="{32C6C193-375D-4B76-B58B-50F87E97EF95}" type="presParOf" srcId="{E35AF549-3163-4141-8A6C-6045EE202FB8}" destId="{92F593C7-3C3B-47D9-9575-C97704C9A47D}" srcOrd="2" destOrd="0" presId="urn:microsoft.com/office/officeart/2005/8/layout/vList5"/>
    <dgm:cxn modelId="{CAE31524-DD91-443C-A043-481F29073747}" type="presParOf" srcId="{92F593C7-3C3B-47D9-9575-C97704C9A47D}" destId="{7090498D-F7FA-47C5-B368-93A9E6849A11}" srcOrd="0" destOrd="0" presId="urn:microsoft.com/office/officeart/2005/8/layout/vList5"/>
    <dgm:cxn modelId="{4ED629F5-8310-4AC2-978E-F2D7340C3EA6}" type="presParOf" srcId="{92F593C7-3C3B-47D9-9575-C97704C9A47D}" destId="{7886BA13-63B9-4F2E-B939-7812DE48BD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CC8E69-2B11-4065-A589-0A6AA46DEDEC}" type="doc">
      <dgm:prSet loTypeId="urn:microsoft.com/office/officeart/2005/8/layout/funnel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834B9866-9574-4050-A650-CC569C126775}">
      <dgm:prSet phldrT="[Κείμενο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Help desk</a:t>
          </a:r>
          <a:endParaRPr lang="el-GR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FA7BF-8D70-4649-B5A3-6D0CECF28E51}" type="parTrans" cxnId="{D6306DBC-F0D4-46C7-A58D-B05CD924F16F}">
      <dgm:prSet/>
      <dgm:spPr/>
      <dgm:t>
        <a:bodyPr/>
        <a:lstStyle/>
        <a:p>
          <a:endParaRPr lang="el-GR"/>
        </a:p>
      </dgm:t>
    </dgm:pt>
    <dgm:pt modelId="{7AF7DF90-9D42-484D-842D-A851239DB123}" type="sibTrans" cxnId="{D6306DBC-F0D4-46C7-A58D-B05CD924F16F}">
      <dgm:prSet/>
      <dgm:spPr/>
      <dgm:t>
        <a:bodyPr/>
        <a:lstStyle/>
        <a:p>
          <a:endParaRPr lang="el-GR"/>
        </a:p>
      </dgm:t>
    </dgm:pt>
    <dgm:pt modelId="{C5F8EAE5-E0F9-4448-A392-8826A410B7B8}">
      <dgm:prSet phldrT="[Κείμενο]"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Autistic employee</a:t>
          </a:r>
          <a:endParaRPr lang="el-GR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8C2E2C-017E-481B-A564-1983025B9BEC}" type="parTrans" cxnId="{35E2A1A4-A7F8-4381-9D4F-E6A932C5F268}">
      <dgm:prSet/>
      <dgm:spPr/>
      <dgm:t>
        <a:bodyPr/>
        <a:lstStyle/>
        <a:p>
          <a:endParaRPr lang="el-GR"/>
        </a:p>
      </dgm:t>
    </dgm:pt>
    <dgm:pt modelId="{2DC16747-11C7-47B5-9863-FDDC55945919}" type="sibTrans" cxnId="{35E2A1A4-A7F8-4381-9D4F-E6A932C5F268}">
      <dgm:prSet/>
      <dgm:spPr/>
      <dgm:t>
        <a:bodyPr/>
        <a:lstStyle/>
        <a:p>
          <a:endParaRPr lang="el-GR"/>
        </a:p>
      </dgm:t>
    </dgm:pt>
    <dgm:pt modelId="{B2BA7683-281C-4154-A541-B20153852EB0}">
      <dgm:prSet phldrT="[Κείμενο]"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Autism Ambassador</a:t>
          </a:r>
          <a:endParaRPr lang="el-GR" sz="1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8FDBA4-1D0C-4A51-AB0E-73760840C2BA}" type="parTrans" cxnId="{9AADB5BC-1B12-4437-B3D7-C68FC843D0E5}">
      <dgm:prSet/>
      <dgm:spPr/>
      <dgm:t>
        <a:bodyPr/>
        <a:lstStyle/>
        <a:p>
          <a:endParaRPr lang="el-GR"/>
        </a:p>
      </dgm:t>
    </dgm:pt>
    <dgm:pt modelId="{E78CBCA3-1AD2-444B-B77A-D97B94CF9BE7}" type="sibTrans" cxnId="{9AADB5BC-1B12-4437-B3D7-C68FC843D0E5}">
      <dgm:prSet/>
      <dgm:spPr/>
      <dgm:t>
        <a:bodyPr/>
        <a:lstStyle/>
        <a:p>
          <a:endParaRPr lang="el-GR"/>
        </a:p>
      </dgm:t>
    </dgm:pt>
    <dgm:pt modelId="{FE496972-E1BC-40FB-9BE4-B32ACDAB7537}">
      <dgm:prSet phldrT="[Κείμενο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Meeting at the company</a:t>
          </a:r>
        </a:p>
        <a:p>
          <a:r>
            <a: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Tour guide</a:t>
          </a:r>
        </a:p>
        <a:p>
          <a:r>
            <a: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agreement</a:t>
          </a:r>
          <a:endParaRPr lang="el-GR" sz="1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F8DAD-F12D-499F-92C1-B01CE06E0A1E}" type="parTrans" cxnId="{5E92230F-5537-49D1-8433-EE6EB4C6B8C9}">
      <dgm:prSet/>
      <dgm:spPr/>
      <dgm:t>
        <a:bodyPr/>
        <a:lstStyle/>
        <a:p>
          <a:endParaRPr lang="el-GR"/>
        </a:p>
      </dgm:t>
    </dgm:pt>
    <dgm:pt modelId="{D484B2DE-FD8A-418B-98A8-A10690211332}" type="sibTrans" cxnId="{5E92230F-5537-49D1-8433-EE6EB4C6B8C9}">
      <dgm:prSet/>
      <dgm:spPr/>
      <dgm:t>
        <a:bodyPr/>
        <a:lstStyle/>
        <a:p>
          <a:endParaRPr lang="el-GR"/>
        </a:p>
      </dgm:t>
    </dgm:pt>
    <dgm:pt modelId="{8118E4C1-3815-4006-B522-757044C4BF81}" type="pres">
      <dgm:prSet presAssocID="{91CC8E69-2B11-4065-A589-0A6AA46DEDEC}" presName="Name0" presStyleCnt="0">
        <dgm:presLayoutVars>
          <dgm:chMax val="4"/>
          <dgm:resizeHandles val="exact"/>
        </dgm:presLayoutVars>
      </dgm:prSet>
      <dgm:spPr/>
    </dgm:pt>
    <dgm:pt modelId="{A798228F-9BD2-4565-8F26-25ECF2F27E3E}" type="pres">
      <dgm:prSet presAssocID="{91CC8E69-2B11-4065-A589-0A6AA46DEDEC}" presName="ellipse" presStyleLbl="trBgShp" presStyleIdx="0" presStyleCnt="1"/>
      <dgm:spPr/>
    </dgm:pt>
    <dgm:pt modelId="{C23188B8-3B01-4B53-8D6B-6B66502F43FE}" type="pres">
      <dgm:prSet presAssocID="{91CC8E69-2B11-4065-A589-0A6AA46DEDEC}" presName="arrow1" presStyleLbl="fgShp" presStyleIdx="0" presStyleCnt="1" custLinFactNeighborX="45" custLinFactNeighborY="-25742"/>
      <dgm:spPr/>
    </dgm:pt>
    <dgm:pt modelId="{D4ACF32D-C9FD-4E51-AE31-E52E0EA682EB}" type="pres">
      <dgm:prSet presAssocID="{91CC8E69-2B11-4065-A589-0A6AA46DEDEC}" presName="rectangle" presStyleLbl="revTx" presStyleIdx="0" presStyleCnt="1" custScaleX="120420">
        <dgm:presLayoutVars>
          <dgm:bulletEnabled val="1"/>
        </dgm:presLayoutVars>
      </dgm:prSet>
      <dgm:spPr/>
    </dgm:pt>
    <dgm:pt modelId="{0C099B4D-201D-4DCD-9F67-0FFE3C8A6B72}" type="pres">
      <dgm:prSet presAssocID="{C5F8EAE5-E0F9-4448-A392-8826A410B7B8}" presName="item1" presStyleLbl="node1" presStyleIdx="0" presStyleCnt="3" custScaleX="109129" custScaleY="113009" custLinFactY="-16107" custLinFactNeighborX="58818" custLinFactNeighborY="-100000">
        <dgm:presLayoutVars>
          <dgm:bulletEnabled val="1"/>
        </dgm:presLayoutVars>
      </dgm:prSet>
      <dgm:spPr/>
    </dgm:pt>
    <dgm:pt modelId="{D83BAB76-B31B-4D1C-A647-285D83AC0760}" type="pres">
      <dgm:prSet presAssocID="{B2BA7683-281C-4154-A541-B20153852EB0}" presName="item2" presStyleLbl="node1" presStyleIdx="1" presStyleCnt="3" custScaleX="132172" custScaleY="105171" custLinFactNeighborX="294" custLinFactNeighborY="-65962">
        <dgm:presLayoutVars>
          <dgm:bulletEnabled val="1"/>
        </dgm:presLayoutVars>
      </dgm:prSet>
      <dgm:spPr/>
    </dgm:pt>
    <dgm:pt modelId="{9AFEC718-20C3-40E1-B735-F906EEE66FBD}" type="pres">
      <dgm:prSet presAssocID="{FE496972-E1BC-40FB-9BE4-B32ACDAB7537}" presName="item3" presStyleLbl="node1" presStyleIdx="2" presStyleCnt="3" custLinFactNeighborX="-37912" custLinFactNeighborY="30984">
        <dgm:presLayoutVars>
          <dgm:bulletEnabled val="1"/>
        </dgm:presLayoutVars>
      </dgm:prSet>
      <dgm:spPr/>
    </dgm:pt>
    <dgm:pt modelId="{9D6B04A4-A410-46A4-98DA-BD4DFD35951C}" type="pres">
      <dgm:prSet presAssocID="{91CC8E69-2B11-4065-A589-0A6AA46DEDEC}" presName="funnel" presStyleLbl="trAlignAcc1" presStyleIdx="0" presStyleCnt="1" custLinFactNeighborX="-806" custLinFactNeighborY="-6238"/>
      <dgm:spPr>
        <a:solidFill>
          <a:srgbClr val="00B050">
            <a:alpha val="40000"/>
          </a:srgbClr>
        </a:solidFill>
      </dgm:spPr>
    </dgm:pt>
  </dgm:ptLst>
  <dgm:cxnLst>
    <dgm:cxn modelId="{ABED1904-4464-439E-A1ED-09FC62F8168F}" type="presOf" srcId="{834B9866-9574-4050-A650-CC569C126775}" destId="{9AFEC718-20C3-40E1-B735-F906EEE66FBD}" srcOrd="0" destOrd="0" presId="urn:microsoft.com/office/officeart/2005/8/layout/funnel1"/>
    <dgm:cxn modelId="{5E92230F-5537-49D1-8433-EE6EB4C6B8C9}" srcId="{91CC8E69-2B11-4065-A589-0A6AA46DEDEC}" destId="{FE496972-E1BC-40FB-9BE4-B32ACDAB7537}" srcOrd="3" destOrd="0" parTransId="{885F8DAD-F12D-499F-92C1-B01CE06E0A1E}" sibTransId="{D484B2DE-FD8A-418B-98A8-A10690211332}"/>
    <dgm:cxn modelId="{87ABE23D-7A9C-4C7A-83BB-D3543F4FEB1A}" type="presOf" srcId="{C5F8EAE5-E0F9-4448-A392-8826A410B7B8}" destId="{D83BAB76-B31B-4D1C-A647-285D83AC0760}" srcOrd="0" destOrd="0" presId="urn:microsoft.com/office/officeart/2005/8/layout/funnel1"/>
    <dgm:cxn modelId="{AF87C199-4746-40BF-B5D9-1A8BD6443BC0}" type="presOf" srcId="{B2BA7683-281C-4154-A541-B20153852EB0}" destId="{0C099B4D-201D-4DCD-9F67-0FFE3C8A6B72}" srcOrd="0" destOrd="0" presId="urn:microsoft.com/office/officeart/2005/8/layout/funnel1"/>
    <dgm:cxn modelId="{35E2A1A4-A7F8-4381-9D4F-E6A932C5F268}" srcId="{91CC8E69-2B11-4065-A589-0A6AA46DEDEC}" destId="{C5F8EAE5-E0F9-4448-A392-8826A410B7B8}" srcOrd="1" destOrd="0" parTransId="{1C8C2E2C-017E-481B-A564-1983025B9BEC}" sibTransId="{2DC16747-11C7-47B5-9863-FDDC55945919}"/>
    <dgm:cxn modelId="{A28C57B2-3DCB-442C-9AF5-7A0515505178}" type="presOf" srcId="{91CC8E69-2B11-4065-A589-0A6AA46DEDEC}" destId="{8118E4C1-3815-4006-B522-757044C4BF81}" srcOrd="0" destOrd="0" presId="urn:microsoft.com/office/officeart/2005/8/layout/funnel1"/>
    <dgm:cxn modelId="{D6306DBC-F0D4-46C7-A58D-B05CD924F16F}" srcId="{91CC8E69-2B11-4065-A589-0A6AA46DEDEC}" destId="{834B9866-9574-4050-A650-CC569C126775}" srcOrd="0" destOrd="0" parTransId="{342FA7BF-8D70-4649-B5A3-6D0CECF28E51}" sibTransId="{7AF7DF90-9D42-484D-842D-A851239DB123}"/>
    <dgm:cxn modelId="{9AADB5BC-1B12-4437-B3D7-C68FC843D0E5}" srcId="{91CC8E69-2B11-4065-A589-0A6AA46DEDEC}" destId="{B2BA7683-281C-4154-A541-B20153852EB0}" srcOrd="2" destOrd="0" parTransId="{E18FDBA4-1D0C-4A51-AB0E-73760840C2BA}" sibTransId="{E78CBCA3-1AD2-444B-B77A-D97B94CF9BE7}"/>
    <dgm:cxn modelId="{D2BB91C4-ACD0-4CAA-8264-D84772D3215A}" type="presOf" srcId="{FE496972-E1BC-40FB-9BE4-B32ACDAB7537}" destId="{D4ACF32D-C9FD-4E51-AE31-E52E0EA682EB}" srcOrd="0" destOrd="0" presId="urn:microsoft.com/office/officeart/2005/8/layout/funnel1"/>
    <dgm:cxn modelId="{60E496BD-EFBD-44BE-95B1-7FDC793E3363}" type="presParOf" srcId="{8118E4C1-3815-4006-B522-757044C4BF81}" destId="{A798228F-9BD2-4565-8F26-25ECF2F27E3E}" srcOrd="0" destOrd="0" presId="urn:microsoft.com/office/officeart/2005/8/layout/funnel1"/>
    <dgm:cxn modelId="{43C44118-F270-45C6-A88D-473093621AD8}" type="presParOf" srcId="{8118E4C1-3815-4006-B522-757044C4BF81}" destId="{C23188B8-3B01-4B53-8D6B-6B66502F43FE}" srcOrd="1" destOrd="0" presId="urn:microsoft.com/office/officeart/2005/8/layout/funnel1"/>
    <dgm:cxn modelId="{E167B202-9D7D-4FA4-8B0B-52AE3C062FBE}" type="presParOf" srcId="{8118E4C1-3815-4006-B522-757044C4BF81}" destId="{D4ACF32D-C9FD-4E51-AE31-E52E0EA682EB}" srcOrd="2" destOrd="0" presId="urn:microsoft.com/office/officeart/2005/8/layout/funnel1"/>
    <dgm:cxn modelId="{00A9ECF0-2753-4066-832E-00D7226E89C1}" type="presParOf" srcId="{8118E4C1-3815-4006-B522-757044C4BF81}" destId="{0C099B4D-201D-4DCD-9F67-0FFE3C8A6B72}" srcOrd="3" destOrd="0" presId="urn:microsoft.com/office/officeart/2005/8/layout/funnel1"/>
    <dgm:cxn modelId="{9A7EF5B3-8843-4F55-92BF-7F5AD5FE21AB}" type="presParOf" srcId="{8118E4C1-3815-4006-B522-757044C4BF81}" destId="{D83BAB76-B31B-4D1C-A647-285D83AC0760}" srcOrd="4" destOrd="0" presId="urn:microsoft.com/office/officeart/2005/8/layout/funnel1"/>
    <dgm:cxn modelId="{275F6E04-14D4-47C1-9C43-3B0A8417719A}" type="presParOf" srcId="{8118E4C1-3815-4006-B522-757044C4BF81}" destId="{9AFEC718-20C3-40E1-B735-F906EEE66FBD}" srcOrd="5" destOrd="0" presId="urn:microsoft.com/office/officeart/2005/8/layout/funnel1"/>
    <dgm:cxn modelId="{00C5D7E8-711B-4D43-93CA-F8F1F58A07DD}" type="presParOf" srcId="{8118E4C1-3815-4006-B522-757044C4BF81}" destId="{9D6B04A4-A410-46A4-98DA-BD4DFD35951C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C233B5-DBA7-4BF6-BB00-5EBF7A7F559B}" type="doc">
      <dgm:prSet loTypeId="urn:microsoft.com/office/officeart/2005/8/layout/pyramid2" loCatId="pyramid" qsTypeId="urn:microsoft.com/office/officeart/2005/8/quickstyle/3d3" qsCatId="3D" csTypeId="urn:microsoft.com/office/officeart/2005/8/colors/accent2_1" csCatId="accent2" phldr="1"/>
      <dgm:spPr/>
    </dgm:pt>
    <dgm:pt modelId="{C99007AA-9DC4-493F-B892-26090B696A31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Introduction</a:t>
          </a:r>
        </a:p>
      </dgm:t>
    </dgm:pt>
    <dgm:pt modelId="{6C205D0D-9E2B-4636-86A9-49782245D9D5}" type="parTrans" cxnId="{1E13022E-2755-4382-A174-102A216F89D4}">
      <dgm:prSet/>
      <dgm:spPr/>
      <dgm:t>
        <a:bodyPr/>
        <a:lstStyle/>
        <a:p>
          <a:endParaRPr lang="el-GR"/>
        </a:p>
      </dgm:t>
    </dgm:pt>
    <dgm:pt modelId="{997FE442-90BB-4977-A76D-B99B88BE373B}" type="sibTrans" cxnId="{1E13022E-2755-4382-A174-102A216F89D4}">
      <dgm:prSet/>
      <dgm:spPr/>
      <dgm:t>
        <a:bodyPr/>
        <a:lstStyle/>
        <a:p>
          <a:endParaRPr lang="el-GR"/>
        </a:p>
      </dgm:t>
    </dgm:pt>
    <dgm:pt modelId="{62D96D81-2E2E-4AF6-B0AF-4AF1B4B81AE9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Information </a:t>
          </a:r>
          <a:endParaRPr lang="el-GR" dirty="0">
            <a:solidFill>
              <a:srgbClr val="002060"/>
            </a:solidFill>
          </a:endParaRPr>
        </a:p>
      </dgm:t>
    </dgm:pt>
    <dgm:pt modelId="{1925B957-FE9D-49D4-93B1-414FC55A6843}" type="parTrans" cxnId="{117E106C-B2FD-43A6-8D56-4625681B4A6F}">
      <dgm:prSet/>
      <dgm:spPr/>
      <dgm:t>
        <a:bodyPr/>
        <a:lstStyle/>
        <a:p>
          <a:endParaRPr lang="el-GR"/>
        </a:p>
      </dgm:t>
    </dgm:pt>
    <dgm:pt modelId="{B5AD8B1F-A2E4-4AE3-95EF-FC8D510E13F4}" type="sibTrans" cxnId="{117E106C-B2FD-43A6-8D56-4625681B4A6F}">
      <dgm:prSet/>
      <dgm:spPr/>
      <dgm:t>
        <a:bodyPr/>
        <a:lstStyle/>
        <a:p>
          <a:endParaRPr lang="el-GR"/>
        </a:p>
      </dgm:t>
    </dgm:pt>
    <dgm:pt modelId="{F9C6C718-13B1-4A91-BC2E-A96AFB158D11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Agreement </a:t>
          </a:r>
          <a:endParaRPr lang="el-GR" dirty="0">
            <a:solidFill>
              <a:srgbClr val="002060"/>
            </a:solidFill>
          </a:endParaRPr>
        </a:p>
      </dgm:t>
    </dgm:pt>
    <dgm:pt modelId="{1F9DBCEC-9806-4249-B56D-79FE539390A1}" type="parTrans" cxnId="{CAA7A9A7-4617-4BA3-AD4F-6CECC0FEBCB8}">
      <dgm:prSet/>
      <dgm:spPr/>
      <dgm:t>
        <a:bodyPr/>
        <a:lstStyle/>
        <a:p>
          <a:endParaRPr lang="el-GR"/>
        </a:p>
      </dgm:t>
    </dgm:pt>
    <dgm:pt modelId="{1676E900-8C87-43DB-8112-CCD547D5E1E7}" type="sibTrans" cxnId="{CAA7A9A7-4617-4BA3-AD4F-6CECC0FEBCB8}">
      <dgm:prSet/>
      <dgm:spPr/>
      <dgm:t>
        <a:bodyPr/>
        <a:lstStyle/>
        <a:p>
          <a:endParaRPr lang="el-GR"/>
        </a:p>
      </dgm:t>
    </dgm:pt>
    <dgm:pt modelId="{B61781AE-A032-4EBA-83A1-543319332947}" type="pres">
      <dgm:prSet presAssocID="{CAC233B5-DBA7-4BF6-BB00-5EBF7A7F559B}" presName="compositeShape" presStyleCnt="0">
        <dgm:presLayoutVars>
          <dgm:dir/>
          <dgm:resizeHandles/>
        </dgm:presLayoutVars>
      </dgm:prSet>
      <dgm:spPr/>
    </dgm:pt>
    <dgm:pt modelId="{347A5FEC-C7E9-4502-B22F-1902CA32676E}" type="pres">
      <dgm:prSet presAssocID="{CAC233B5-DBA7-4BF6-BB00-5EBF7A7F559B}" presName="pyramid" presStyleLbl="node1" presStyleIdx="0" presStyleCnt="1" custLinFactNeighborX="-1392" custLinFactNeighborY="0"/>
      <dgm:spPr/>
    </dgm:pt>
    <dgm:pt modelId="{E9ACC0AF-44B1-480E-A193-095495253D58}" type="pres">
      <dgm:prSet presAssocID="{CAC233B5-DBA7-4BF6-BB00-5EBF7A7F559B}" presName="theList" presStyleCnt="0"/>
      <dgm:spPr/>
    </dgm:pt>
    <dgm:pt modelId="{BC644926-2F62-4BB3-AEA2-CCDC21B4958F}" type="pres">
      <dgm:prSet presAssocID="{C99007AA-9DC4-493F-B892-26090B696A31}" presName="aNode" presStyleLbl="fgAcc1" presStyleIdx="0" presStyleCnt="3">
        <dgm:presLayoutVars>
          <dgm:bulletEnabled val="1"/>
        </dgm:presLayoutVars>
      </dgm:prSet>
      <dgm:spPr/>
    </dgm:pt>
    <dgm:pt modelId="{A4394A3B-AC93-4D1D-B634-EF2254F862FF}" type="pres">
      <dgm:prSet presAssocID="{C99007AA-9DC4-493F-B892-26090B696A31}" presName="aSpace" presStyleCnt="0"/>
      <dgm:spPr/>
    </dgm:pt>
    <dgm:pt modelId="{D0920F60-3425-40F6-A4F6-3DA872823900}" type="pres">
      <dgm:prSet presAssocID="{62D96D81-2E2E-4AF6-B0AF-4AF1B4B81AE9}" presName="aNode" presStyleLbl="fgAcc1" presStyleIdx="1" presStyleCnt="3">
        <dgm:presLayoutVars>
          <dgm:bulletEnabled val="1"/>
        </dgm:presLayoutVars>
      </dgm:prSet>
      <dgm:spPr/>
    </dgm:pt>
    <dgm:pt modelId="{03DD15A7-E08E-4535-BB44-431F2910F997}" type="pres">
      <dgm:prSet presAssocID="{62D96D81-2E2E-4AF6-B0AF-4AF1B4B81AE9}" presName="aSpace" presStyleCnt="0"/>
      <dgm:spPr/>
    </dgm:pt>
    <dgm:pt modelId="{B393C34D-2B54-4CCD-B093-424BA06366DD}" type="pres">
      <dgm:prSet presAssocID="{F9C6C718-13B1-4A91-BC2E-A96AFB158D11}" presName="aNode" presStyleLbl="fgAcc1" presStyleIdx="2" presStyleCnt="3">
        <dgm:presLayoutVars>
          <dgm:bulletEnabled val="1"/>
        </dgm:presLayoutVars>
      </dgm:prSet>
      <dgm:spPr/>
    </dgm:pt>
    <dgm:pt modelId="{6E5652E7-FD8A-4414-85F0-24159C852158}" type="pres">
      <dgm:prSet presAssocID="{F9C6C718-13B1-4A91-BC2E-A96AFB158D11}" presName="aSpace" presStyleCnt="0"/>
      <dgm:spPr/>
    </dgm:pt>
  </dgm:ptLst>
  <dgm:cxnLst>
    <dgm:cxn modelId="{9AA4DD2B-C76F-46C7-83C7-4601F1C74171}" type="presOf" srcId="{C99007AA-9DC4-493F-B892-26090B696A31}" destId="{BC644926-2F62-4BB3-AEA2-CCDC21B4958F}" srcOrd="0" destOrd="0" presId="urn:microsoft.com/office/officeart/2005/8/layout/pyramid2"/>
    <dgm:cxn modelId="{1E13022E-2755-4382-A174-102A216F89D4}" srcId="{CAC233B5-DBA7-4BF6-BB00-5EBF7A7F559B}" destId="{C99007AA-9DC4-493F-B892-26090B696A31}" srcOrd="0" destOrd="0" parTransId="{6C205D0D-9E2B-4636-86A9-49782245D9D5}" sibTransId="{997FE442-90BB-4977-A76D-B99B88BE373B}"/>
    <dgm:cxn modelId="{07D47342-7A81-44EE-BD69-4E203CD789D8}" type="presOf" srcId="{62D96D81-2E2E-4AF6-B0AF-4AF1B4B81AE9}" destId="{D0920F60-3425-40F6-A4F6-3DA872823900}" srcOrd="0" destOrd="0" presId="urn:microsoft.com/office/officeart/2005/8/layout/pyramid2"/>
    <dgm:cxn modelId="{117E106C-B2FD-43A6-8D56-4625681B4A6F}" srcId="{CAC233B5-DBA7-4BF6-BB00-5EBF7A7F559B}" destId="{62D96D81-2E2E-4AF6-B0AF-4AF1B4B81AE9}" srcOrd="1" destOrd="0" parTransId="{1925B957-FE9D-49D4-93B1-414FC55A6843}" sibTransId="{B5AD8B1F-A2E4-4AE3-95EF-FC8D510E13F4}"/>
    <dgm:cxn modelId="{DEC15456-6C5D-40DF-B117-15599812144A}" type="presOf" srcId="{CAC233B5-DBA7-4BF6-BB00-5EBF7A7F559B}" destId="{B61781AE-A032-4EBA-83A1-543319332947}" srcOrd="0" destOrd="0" presId="urn:microsoft.com/office/officeart/2005/8/layout/pyramid2"/>
    <dgm:cxn modelId="{CAA7A9A7-4617-4BA3-AD4F-6CECC0FEBCB8}" srcId="{CAC233B5-DBA7-4BF6-BB00-5EBF7A7F559B}" destId="{F9C6C718-13B1-4A91-BC2E-A96AFB158D11}" srcOrd="2" destOrd="0" parTransId="{1F9DBCEC-9806-4249-B56D-79FE539390A1}" sibTransId="{1676E900-8C87-43DB-8112-CCD547D5E1E7}"/>
    <dgm:cxn modelId="{6463FBE8-EA80-42A8-974E-C6F71FBC7BCA}" type="presOf" srcId="{F9C6C718-13B1-4A91-BC2E-A96AFB158D11}" destId="{B393C34D-2B54-4CCD-B093-424BA06366DD}" srcOrd="0" destOrd="0" presId="urn:microsoft.com/office/officeart/2005/8/layout/pyramid2"/>
    <dgm:cxn modelId="{97AC8B9C-65E5-4EF3-8E64-6E28F1B1B221}" type="presParOf" srcId="{B61781AE-A032-4EBA-83A1-543319332947}" destId="{347A5FEC-C7E9-4502-B22F-1902CA32676E}" srcOrd="0" destOrd="0" presId="urn:microsoft.com/office/officeart/2005/8/layout/pyramid2"/>
    <dgm:cxn modelId="{6BCE93FB-7B40-4944-9371-EE110BBEB36A}" type="presParOf" srcId="{B61781AE-A032-4EBA-83A1-543319332947}" destId="{E9ACC0AF-44B1-480E-A193-095495253D58}" srcOrd="1" destOrd="0" presId="urn:microsoft.com/office/officeart/2005/8/layout/pyramid2"/>
    <dgm:cxn modelId="{431252CD-1C7A-4C93-8CAC-B2C20FD42644}" type="presParOf" srcId="{E9ACC0AF-44B1-480E-A193-095495253D58}" destId="{BC644926-2F62-4BB3-AEA2-CCDC21B4958F}" srcOrd="0" destOrd="0" presId="urn:microsoft.com/office/officeart/2005/8/layout/pyramid2"/>
    <dgm:cxn modelId="{30BDB782-A924-402F-A673-F7EF29215FA1}" type="presParOf" srcId="{E9ACC0AF-44B1-480E-A193-095495253D58}" destId="{A4394A3B-AC93-4D1D-B634-EF2254F862FF}" srcOrd="1" destOrd="0" presId="urn:microsoft.com/office/officeart/2005/8/layout/pyramid2"/>
    <dgm:cxn modelId="{25B7890E-860E-44BC-944A-B3476B5A7540}" type="presParOf" srcId="{E9ACC0AF-44B1-480E-A193-095495253D58}" destId="{D0920F60-3425-40F6-A4F6-3DA872823900}" srcOrd="2" destOrd="0" presId="urn:microsoft.com/office/officeart/2005/8/layout/pyramid2"/>
    <dgm:cxn modelId="{58F77068-AD86-4C17-9F59-9B94DE25C73B}" type="presParOf" srcId="{E9ACC0AF-44B1-480E-A193-095495253D58}" destId="{03DD15A7-E08E-4535-BB44-431F2910F997}" srcOrd="3" destOrd="0" presId="urn:microsoft.com/office/officeart/2005/8/layout/pyramid2"/>
    <dgm:cxn modelId="{1D5A95C0-C247-4F39-8FF9-1F3D8C2B3006}" type="presParOf" srcId="{E9ACC0AF-44B1-480E-A193-095495253D58}" destId="{B393C34D-2B54-4CCD-B093-424BA06366DD}" srcOrd="4" destOrd="0" presId="urn:microsoft.com/office/officeart/2005/8/layout/pyramid2"/>
    <dgm:cxn modelId="{D7B5D045-EE97-4789-B6DA-E97B174F1464}" type="presParOf" srcId="{E9ACC0AF-44B1-480E-A193-095495253D58}" destId="{6E5652E7-FD8A-4414-85F0-24159C852158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4F7F06-6AB4-4AE3-8F3B-45FEB65F9E34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CD59D961-C34A-436E-B3AA-332262F4A83E}">
      <dgm:prSet phldrT="[Κείμενο]"/>
      <dgm:spPr/>
      <dgm:t>
        <a:bodyPr/>
        <a:lstStyle/>
        <a:p>
          <a:r>
            <a:rPr lang="en-US" dirty="0"/>
            <a:t>Goals</a:t>
          </a:r>
          <a:endParaRPr lang="el-GR" dirty="0"/>
        </a:p>
      </dgm:t>
    </dgm:pt>
    <dgm:pt modelId="{A9807250-ACC9-4B78-9422-49B359442259}" type="parTrans" cxnId="{092C70D5-5457-48FD-9345-D96F6AA12FBB}">
      <dgm:prSet/>
      <dgm:spPr/>
      <dgm:t>
        <a:bodyPr/>
        <a:lstStyle/>
        <a:p>
          <a:endParaRPr lang="el-GR"/>
        </a:p>
      </dgm:t>
    </dgm:pt>
    <dgm:pt modelId="{060724CF-85D9-4A2F-8B58-20D8FA8C25E8}" type="sibTrans" cxnId="{092C70D5-5457-48FD-9345-D96F6AA12FBB}">
      <dgm:prSet/>
      <dgm:spPr/>
      <dgm:t>
        <a:bodyPr/>
        <a:lstStyle/>
        <a:p>
          <a:endParaRPr lang="el-GR"/>
        </a:p>
      </dgm:t>
    </dgm:pt>
    <dgm:pt modelId="{7C5C8C97-4031-4169-926D-540A6E247BE6}">
      <dgm:prSet phldrT="[Κείμενο]"/>
      <dgm:spPr/>
      <dgm:t>
        <a:bodyPr/>
        <a:lstStyle/>
        <a:p>
          <a:r>
            <a:rPr lang="en-US" dirty="0"/>
            <a:t>Perform the task according to the company standards &amp; his/her abilities</a:t>
          </a:r>
          <a:endParaRPr lang="el-GR" dirty="0"/>
        </a:p>
      </dgm:t>
    </dgm:pt>
    <dgm:pt modelId="{001D3875-8F9F-4FAF-9AFE-749F19D786D6}" type="parTrans" cxnId="{5F903E2E-2DF4-494D-915A-9EDF99274F65}">
      <dgm:prSet/>
      <dgm:spPr/>
      <dgm:t>
        <a:bodyPr/>
        <a:lstStyle/>
        <a:p>
          <a:endParaRPr lang="el-GR"/>
        </a:p>
      </dgm:t>
    </dgm:pt>
    <dgm:pt modelId="{CCFD6692-8E2B-43DC-993B-CB552774B250}" type="sibTrans" cxnId="{5F903E2E-2DF4-494D-915A-9EDF99274F65}">
      <dgm:prSet/>
      <dgm:spPr/>
      <dgm:t>
        <a:bodyPr/>
        <a:lstStyle/>
        <a:p>
          <a:endParaRPr lang="el-GR"/>
        </a:p>
      </dgm:t>
    </dgm:pt>
    <dgm:pt modelId="{26C3C9A4-889A-42E2-B3D9-C9DB9BA34D7D}">
      <dgm:prSet phldrT="[Κείμενο]"/>
      <dgm:spPr/>
      <dgm:t>
        <a:bodyPr/>
        <a:lstStyle/>
        <a:p>
          <a:r>
            <a:rPr lang="en-US" dirty="0"/>
            <a:t>The employee is accepted as a valued co-worker &amp; is included in the work team</a:t>
          </a:r>
          <a:endParaRPr lang="el-GR" dirty="0"/>
        </a:p>
      </dgm:t>
    </dgm:pt>
    <dgm:pt modelId="{8CFDF54E-A99D-4F60-953B-B3C3030B56D2}" type="parTrans" cxnId="{EB35645F-6BDB-4E74-92D9-A719B08B4C8A}">
      <dgm:prSet/>
      <dgm:spPr/>
      <dgm:t>
        <a:bodyPr/>
        <a:lstStyle/>
        <a:p>
          <a:endParaRPr lang="el-GR"/>
        </a:p>
      </dgm:t>
    </dgm:pt>
    <dgm:pt modelId="{4A271CF1-4F74-4BD2-A00F-6CEE9CF17397}" type="sibTrans" cxnId="{EB35645F-6BDB-4E74-92D9-A719B08B4C8A}">
      <dgm:prSet/>
      <dgm:spPr/>
      <dgm:t>
        <a:bodyPr/>
        <a:lstStyle/>
        <a:p>
          <a:endParaRPr lang="el-GR"/>
        </a:p>
      </dgm:t>
    </dgm:pt>
    <dgm:pt modelId="{97B75ACF-807E-4B8C-A42D-CABFDE3079CE}" type="pres">
      <dgm:prSet presAssocID="{F34F7F06-6AB4-4AE3-8F3B-45FEB65F9E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39A979A-4845-4B8B-833D-A82EEE663B46}" type="pres">
      <dgm:prSet presAssocID="{CD59D961-C34A-436E-B3AA-332262F4A83E}" presName="root1" presStyleCnt="0"/>
      <dgm:spPr/>
    </dgm:pt>
    <dgm:pt modelId="{C3D110AC-022D-4A90-AE80-C006F8866281}" type="pres">
      <dgm:prSet presAssocID="{CD59D961-C34A-436E-B3AA-332262F4A83E}" presName="LevelOneTextNode" presStyleLbl="node0" presStyleIdx="0" presStyleCnt="1">
        <dgm:presLayoutVars>
          <dgm:chPref val="3"/>
        </dgm:presLayoutVars>
      </dgm:prSet>
      <dgm:spPr/>
    </dgm:pt>
    <dgm:pt modelId="{F11FDE9A-23CA-4EE7-B669-A0BC0C382176}" type="pres">
      <dgm:prSet presAssocID="{CD59D961-C34A-436E-B3AA-332262F4A83E}" presName="level2hierChild" presStyleCnt="0"/>
      <dgm:spPr/>
    </dgm:pt>
    <dgm:pt modelId="{D03C7645-D255-46DF-BA2C-3E3FDFE7D3E4}" type="pres">
      <dgm:prSet presAssocID="{001D3875-8F9F-4FAF-9AFE-749F19D786D6}" presName="conn2-1" presStyleLbl="parChTrans1D2" presStyleIdx="0" presStyleCnt="2"/>
      <dgm:spPr/>
    </dgm:pt>
    <dgm:pt modelId="{AAAC595A-EC0F-4740-BF2A-5FD68B98E24C}" type="pres">
      <dgm:prSet presAssocID="{001D3875-8F9F-4FAF-9AFE-749F19D786D6}" presName="connTx" presStyleLbl="parChTrans1D2" presStyleIdx="0" presStyleCnt="2"/>
      <dgm:spPr/>
    </dgm:pt>
    <dgm:pt modelId="{06C27349-0121-481E-A537-F65F9E6859DE}" type="pres">
      <dgm:prSet presAssocID="{7C5C8C97-4031-4169-926D-540A6E247BE6}" presName="root2" presStyleCnt="0"/>
      <dgm:spPr/>
    </dgm:pt>
    <dgm:pt modelId="{DD6CF93A-A546-4B8D-8401-FBCF9487A2F2}" type="pres">
      <dgm:prSet presAssocID="{7C5C8C97-4031-4169-926D-540A6E247BE6}" presName="LevelTwoTextNode" presStyleLbl="node2" presStyleIdx="0" presStyleCnt="2">
        <dgm:presLayoutVars>
          <dgm:chPref val="3"/>
        </dgm:presLayoutVars>
      </dgm:prSet>
      <dgm:spPr/>
    </dgm:pt>
    <dgm:pt modelId="{2390EEB6-787A-4533-8A2D-F00D84EE1E57}" type="pres">
      <dgm:prSet presAssocID="{7C5C8C97-4031-4169-926D-540A6E247BE6}" presName="level3hierChild" presStyleCnt="0"/>
      <dgm:spPr/>
    </dgm:pt>
    <dgm:pt modelId="{7465EF96-F1EC-43D7-9C3E-2DA42DFB41D2}" type="pres">
      <dgm:prSet presAssocID="{8CFDF54E-A99D-4F60-953B-B3C3030B56D2}" presName="conn2-1" presStyleLbl="parChTrans1D2" presStyleIdx="1" presStyleCnt="2"/>
      <dgm:spPr/>
    </dgm:pt>
    <dgm:pt modelId="{724F9535-617D-4ABB-BE86-3AA1EB6F45C5}" type="pres">
      <dgm:prSet presAssocID="{8CFDF54E-A99D-4F60-953B-B3C3030B56D2}" presName="connTx" presStyleLbl="parChTrans1D2" presStyleIdx="1" presStyleCnt="2"/>
      <dgm:spPr/>
    </dgm:pt>
    <dgm:pt modelId="{1AC828CB-21B3-4F70-BBED-8C9C7A8D7BC2}" type="pres">
      <dgm:prSet presAssocID="{26C3C9A4-889A-42E2-B3D9-C9DB9BA34D7D}" presName="root2" presStyleCnt="0"/>
      <dgm:spPr/>
    </dgm:pt>
    <dgm:pt modelId="{8EAB041F-6A36-48DD-B1B9-3BCFF4AB7B58}" type="pres">
      <dgm:prSet presAssocID="{26C3C9A4-889A-42E2-B3D9-C9DB9BA34D7D}" presName="LevelTwoTextNode" presStyleLbl="node2" presStyleIdx="1" presStyleCnt="2">
        <dgm:presLayoutVars>
          <dgm:chPref val="3"/>
        </dgm:presLayoutVars>
      </dgm:prSet>
      <dgm:spPr/>
    </dgm:pt>
    <dgm:pt modelId="{4A7A7E7B-8238-4413-A297-08D0C0AC6859}" type="pres">
      <dgm:prSet presAssocID="{26C3C9A4-889A-42E2-B3D9-C9DB9BA34D7D}" presName="level3hierChild" presStyleCnt="0"/>
      <dgm:spPr/>
    </dgm:pt>
  </dgm:ptLst>
  <dgm:cxnLst>
    <dgm:cxn modelId="{E1B8B525-A6D8-4AFE-9D31-1A42EF6E9205}" type="presOf" srcId="{001D3875-8F9F-4FAF-9AFE-749F19D786D6}" destId="{AAAC595A-EC0F-4740-BF2A-5FD68B98E24C}" srcOrd="1" destOrd="0" presId="urn:microsoft.com/office/officeart/2008/layout/HorizontalMultiLevelHierarchy"/>
    <dgm:cxn modelId="{5F903E2E-2DF4-494D-915A-9EDF99274F65}" srcId="{CD59D961-C34A-436E-B3AA-332262F4A83E}" destId="{7C5C8C97-4031-4169-926D-540A6E247BE6}" srcOrd="0" destOrd="0" parTransId="{001D3875-8F9F-4FAF-9AFE-749F19D786D6}" sibTransId="{CCFD6692-8E2B-43DC-993B-CB552774B250}"/>
    <dgm:cxn modelId="{EB35645F-6BDB-4E74-92D9-A719B08B4C8A}" srcId="{CD59D961-C34A-436E-B3AA-332262F4A83E}" destId="{26C3C9A4-889A-42E2-B3D9-C9DB9BA34D7D}" srcOrd="1" destOrd="0" parTransId="{8CFDF54E-A99D-4F60-953B-B3C3030B56D2}" sibTransId="{4A271CF1-4F74-4BD2-A00F-6CEE9CF17397}"/>
    <dgm:cxn modelId="{A5AA706D-494E-47AD-96E1-890F40531FC4}" type="presOf" srcId="{F34F7F06-6AB4-4AE3-8F3B-45FEB65F9E34}" destId="{97B75ACF-807E-4B8C-A42D-CABFDE3079CE}" srcOrd="0" destOrd="0" presId="urn:microsoft.com/office/officeart/2008/layout/HorizontalMultiLevelHierarchy"/>
    <dgm:cxn modelId="{45CDC973-E442-4735-9CF9-D2AD7B5D62C8}" type="presOf" srcId="{8CFDF54E-A99D-4F60-953B-B3C3030B56D2}" destId="{7465EF96-F1EC-43D7-9C3E-2DA42DFB41D2}" srcOrd="0" destOrd="0" presId="urn:microsoft.com/office/officeart/2008/layout/HorizontalMultiLevelHierarchy"/>
    <dgm:cxn modelId="{7732FC80-B1C4-4964-8CB8-FE6FE38C40B6}" type="presOf" srcId="{001D3875-8F9F-4FAF-9AFE-749F19D786D6}" destId="{D03C7645-D255-46DF-BA2C-3E3FDFE7D3E4}" srcOrd="0" destOrd="0" presId="urn:microsoft.com/office/officeart/2008/layout/HorizontalMultiLevelHierarchy"/>
    <dgm:cxn modelId="{AAEB66BC-F8D1-4E2C-9F17-A7303639192A}" type="presOf" srcId="{8CFDF54E-A99D-4F60-953B-B3C3030B56D2}" destId="{724F9535-617D-4ABB-BE86-3AA1EB6F45C5}" srcOrd="1" destOrd="0" presId="urn:microsoft.com/office/officeart/2008/layout/HorizontalMultiLevelHierarchy"/>
    <dgm:cxn modelId="{092C70D5-5457-48FD-9345-D96F6AA12FBB}" srcId="{F34F7F06-6AB4-4AE3-8F3B-45FEB65F9E34}" destId="{CD59D961-C34A-436E-B3AA-332262F4A83E}" srcOrd="0" destOrd="0" parTransId="{A9807250-ACC9-4B78-9422-49B359442259}" sibTransId="{060724CF-85D9-4A2F-8B58-20D8FA8C25E8}"/>
    <dgm:cxn modelId="{A4F5C4DC-8832-4CE2-AE6A-630CBBE28737}" type="presOf" srcId="{7C5C8C97-4031-4169-926D-540A6E247BE6}" destId="{DD6CF93A-A546-4B8D-8401-FBCF9487A2F2}" srcOrd="0" destOrd="0" presId="urn:microsoft.com/office/officeart/2008/layout/HorizontalMultiLevelHierarchy"/>
    <dgm:cxn modelId="{E73D4FFC-A27F-4240-BCC2-44908455BEC3}" type="presOf" srcId="{26C3C9A4-889A-42E2-B3D9-C9DB9BA34D7D}" destId="{8EAB041F-6A36-48DD-B1B9-3BCFF4AB7B58}" srcOrd="0" destOrd="0" presId="urn:microsoft.com/office/officeart/2008/layout/HorizontalMultiLevelHierarchy"/>
    <dgm:cxn modelId="{452E6DFD-B5C2-4E33-AB35-2A2D9FA8B402}" type="presOf" srcId="{CD59D961-C34A-436E-B3AA-332262F4A83E}" destId="{C3D110AC-022D-4A90-AE80-C006F8866281}" srcOrd="0" destOrd="0" presId="urn:microsoft.com/office/officeart/2008/layout/HorizontalMultiLevelHierarchy"/>
    <dgm:cxn modelId="{3BD4ACB3-9049-4525-85AA-00FDF448FE00}" type="presParOf" srcId="{97B75ACF-807E-4B8C-A42D-CABFDE3079CE}" destId="{739A979A-4845-4B8B-833D-A82EEE663B46}" srcOrd="0" destOrd="0" presId="urn:microsoft.com/office/officeart/2008/layout/HorizontalMultiLevelHierarchy"/>
    <dgm:cxn modelId="{1E8D2EE8-EAF2-43E3-BA9B-5B4201D9A459}" type="presParOf" srcId="{739A979A-4845-4B8B-833D-A82EEE663B46}" destId="{C3D110AC-022D-4A90-AE80-C006F8866281}" srcOrd="0" destOrd="0" presId="urn:microsoft.com/office/officeart/2008/layout/HorizontalMultiLevelHierarchy"/>
    <dgm:cxn modelId="{5C8F4B4F-96FC-496D-B343-14FC64613DBB}" type="presParOf" srcId="{739A979A-4845-4B8B-833D-A82EEE663B46}" destId="{F11FDE9A-23CA-4EE7-B669-A0BC0C382176}" srcOrd="1" destOrd="0" presId="urn:microsoft.com/office/officeart/2008/layout/HorizontalMultiLevelHierarchy"/>
    <dgm:cxn modelId="{D112B515-C542-4138-A741-4D7A851DD4E2}" type="presParOf" srcId="{F11FDE9A-23CA-4EE7-B669-A0BC0C382176}" destId="{D03C7645-D255-46DF-BA2C-3E3FDFE7D3E4}" srcOrd="0" destOrd="0" presId="urn:microsoft.com/office/officeart/2008/layout/HorizontalMultiLevelHierarchy"/>
    <dgm:cxn modelId="{39D0258F-A0DB-40B4-B694-1342891930A6}" type="presParOf" srcId="{D03C7645-D255-46DF-BA2C-3E3FDFE7D3E4}" destId="{AAAC595A-EC0F-4740-BF2A-5FD68B98E24C}" srcOrd="0" destOrd="0" presId="urn:microsoft.com/office/officeart/2008/layout/HorizontalMultiLevelHierarchy"/>
    <dgm:cxn modelId="{A6C013E0-DE76-47BB-AE76-A059D21D36EF}" type="presParOf" srcId="{F11FDE9A-23CA-4EE7-B669-A0BC0C382176}" destId="{06C27349-0121-481E-A537-F65F9E6859DE}" srcOrd="1" destOrd="0" presId="urn:microsoft.com/office/officeart/2008/layout/HorizontalMultiLevelHierarchy"/>
    <dgm:cxn modelId="{77A30427-B211-44C4-ADEF-713CFF6ABD1C}" type="presParOf" srcId="{06C27349-0121-481E-A537-F65F9E6859DE}" destId="{DD6CF93A-A546-4B8D-8401-FBCF9487A2F2}" srcOrd="0" destOrd="0" presId="urn:microsoft.com/office/officeart/2008/layout/HorizontalMultiLevelHierarchy"/>
    <dgm:cxn modelId="{619B948C-4130-41EE-9E67-4F9A75C8A8A3}" type="presParOf" srcId="{06C27349-0121-481E-A537-F65F9E6859DE}" destId="{2390EEB6-787A-4533-8A2D-F00D84EE1E57}" srcOrd="1" destOrd="0" presId="urn:microsoft.com/office/officeart/2008/layout/HorizontalMultiLevelHierarchy"/>
    <dgm:cxn modelId="{1F8EB162-5A37-4D6A-969C-09AED7858B9D}" type="presParOf" srcId="{F11FDE9A-23CA-4EE7-B669-A0BC0C382176}" destId="{7465EF96-F1EC-43D7-9C3E-2DA42DFB41D2}" srcOrd="2" destOrd="0" presId="urn:microsoft.com/office/officeart/2008/layout/HorizontalMultiLevelHierarchy"/>
    <dgm:cxn modelId="{6783AEA2-8534-4145-AB54-28AF9573AAF6}" type="presParOf" srcId="{7465EF96-F1EC-43D7-9C3E-2DA42DFB41D2}" destId="{724F9535-617D-4ABB-BE86-3AA1EB6F45C5}" srcOrd="0" destOrd="0" presId="urn:microsoft.com/office/officeart/2008/layout/HorizontalMultiLevelHierarchy"/>
    <dgm:cxn modelId="{7A7DB450-C9AF-4764-9A60-B8BC82172D80}" type="presParOf" srcId="{F11FDE9A-23CA-4EE7-B669-A0BC0C382176}" destId="{1AC828CB-21B3-4F70-BBED-8C9C7A8D7BC2}" srcOrd="3" destOrd="0" presId="urn:microsoft.com/office/officeart/2008/layout/HorizontalMultiLevelHierarchy"/>
    <dgm:cxn modelId="{9C2173DE-6EE4-40A9-BF81-4308D4197817}" type="presParOf" srcId="{1AC828CB-21B3-4F70-BBED-8C9C7A8D7BC2}" destId="{8EAB041F-6A36-48DD-B1B9-3BCFF4AB7B58}" srcOrd="0" destOrd="0" presId="urn:microsoft.com/office/officeart/2008/layout/HorizontalMultiLevelHierarchy"/>
    <dgm:cxn modelId="{1048075F-04F1-496C-84F2-7C98DC04F805}" type="presParOf" srcId="{1AC828CB-21B3-4F70-BBED-8C9C7A8D7BC2}" destId="{4A7A7E7B-8238-4413-A297-08D0C0AC6859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C40D28-8EC1-4668-9F90-81A6552817A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3" csCatId="accent2" phldr="1"/>
      <dgm:spPr/>
    </dgm:pt>
    <dgm:pt modelId="{72FCD235-D4E6-4043-94AD-A839BB25CDF9}">
      <dgm:prSet phldrT="[Κείμενο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employee’s skills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483DA0-2143-454D-A2FB-1674C8965375}" type="parTrans" cxnId="{94CEB4C7-1FBD-4869-83E6-DF2F7ECEAA64}">
      <dgm:prSet/>
      <dgm:spPr/>
      <dgm:t>
        <a:bodyPr/>
        <a:lstStyle/>
        <a:p>
          <a:endParaRPr lang="el-GR"/>
        </a:p>
      </dgm:t>
    </dgm:pt>
    <dgm:pt modelId="{2F74577C-9F85-482E-819B-4A7FF8B474F8}" type="sibTrans" cxnId="{94CEB4C7-1FBD-4869-83E6-DF2F7ECEAA64}">
      <dgm:prSet/>
      <dgm:spPr/>
      <dgm:t>
        <a:bodyPr/>
        <a:lstStyle/>
        <a:p>
          <a:endParaRPr lang="el-GR"/>
        </a:p>
      </dgm:t>
    </dgm:pt>
    <dgm:pt modelId="{086BDF2D-DE13-4839-AD9C-343BA67E09AF}">
      <dgm:prSet phldrT="[Κείμενο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Employee’s relationships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3A13B3-642B-4D16-AA54-806631560DAD}" type="parTrans" cxnId="{EDAFE740-798B-4A55-ADF7-1CA534F1E4EA}">
      <dgm:prSet/>
      <dgm:spPr/>
      <dgm:t>
        <a:bodyPr/>
        <a:lstStyle/>
        <a:p>
          <a:endParaRPr lang="el-GR"/>
        </a:p>
      </dgm:t>
    </dgm:pt>
    <dgm:pt modelId="{C0C6A9D6-FE1E-4D19-B1FC-FE0936963215}" type="sibTrans" cxnId="{EDAFE740-798B-4A55-ADF7-1CA534F1E4EA}">
      <dgm:prSet/>
      <dgm:spPr/>
      <dgm:t>
        <a:bodyPr/>
        <a:lstStyle/>
        <a:p>
          <a:endParaRPr lang="el-GR"/>
        </a:p>
      </dgm:t>
    </dgm:pt>
    <dgm:pt modelId="{E443C153-A577-4AE3-A7B5-AB0A253C8CCA}">
      <dgm:prSet phldrT="[Κείμενο]" custT="1"/>
      <dgm:spPr/>
      <dgm:t>
        <a:bodyPr/>
        <a:lstStyle/>
        <a:p>
          <a:r>
            <a: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</a:t>
          </a:r>
          <a:endParaRPr lang="el-G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AC44A-39C3-4CAA-8CEF-9CA87E9EF5D8}" type="parTrans" cxnId="{6EBB5DB5-670B-460E-86AB-ADAE04A58C40}">
      <dgm:prSet/>
      <dgm:spPr/>
      <dgm:t>
        <a:bodyPr/>
        <a:lstStyle/>
        <a:p>
          <a:endParaRPr lang="el-GR"/>
        </a:p>
      </dgm:t>
    </dgm:pt>
    <dgm:pt modelId="{4B80FC70-3A77-481D-8662-F3D4B2F51FC0}" type="sibTrans" cxnId="{6EBB5DB5-670B-460E-86AB-ADAE04A58C40}">
      <dgm:prSet/>
      <dgm:spPr/>
      <dgm:t>
        <a:bodyPr/>
        <a:lstStyle/>
        <a:p>
          <a:endParaRPr lang="el-GR"/>
        </a:p>
      </dgm:t>
    </dgm:pt>
    <dgm:pt modelId="{40337F23-FBBD-4897-8BEF-2DEECF6AFC95}" type="pres">
      <dgm:prSet presAssocID="{E4C40D28-8EC1-4668-9F90-81A6552817A6}" presName="linearFlow" presStyleCnt="0">
        <dgm:presLayoutVars>
          <dgm:dir/>
          <dgm:resizeHandles val="exact"/>
        </dgm:presLayoutVars>
      </dgm:prSet>
      <dgm:spPr/>
    </dgm:pt>
    <dgm:pt modelId="{A4CFA3F4-AB73-473B-99E8-A7B0D38F5557}" type="pres">
      <dgm:prSet presAssocID="{72FCD235-D4E6-4043-94AD-A839BB25CDF9}" presName="node" presStyleLbl="node1" presStyleIdx="0" presStyleCnt="3">
        <dgm:presLayoutVars>
          <dgm:bulletEnabled val="1"/>
        </dgm:presLayoutVars>
      </dgm:prSet>
      <dgm:spPr/>
    </dgm:pt>
    <dgm:pt modelId="{C8A4F917-6009-46C2-B896-0E6B7C9347D4}" type="pres">
      <dgm:prSet presAssocID="{2F74577C-9F85-482E-819B-4A7FF8B474F8}" presName="spacerL" presStyleCnt="0"/>
      <dgm:spPr/>
    </dgm:pt>
    <dgm:pt modelId="{749BE9F9-7CAD-458B-95C1-601ACDBFDBEE}" type="pres">
      <dgm:prSet presAssocID="{2F74577C-9F85-482E-819B-4A7FF8B474F8}" presName="sibTrans" presStyleLbl="sibTrans2D1" presStyleIdx="0" presStyleCnt="2"/>
      <dgm:spPr/>
    </dgm:pt>
    <dgm:pt modelId="{D860CFEC-F03E-4B3C-868E-BC5739E14345}" type="pres">
      <dgm:prSet presAssocID="{2F74577C-9F85-482E-819B-4A7FF8B474F8}" presName="spacerR" presStyleCnt="0"/>
      <dgm:spPr/>
    </dgm:pt>
    <dgm:pt modelId="{F523BE0D-1C28-474B-B2FA-DF75728E61C0}" type="pres">
      <dgm:prSet presAssocID="{086BDF2D-DE13-4839-AD9C-343BA67E09AF}" presName="node" presStyleLbl="node1" presStyleIdx="1" presStyleCnt="3">
        <dgm:presLayoutVars>
          <dgm:bulletEnabled val="1"/>
        </dgm:presLayoutVars>
      </dgm:prSet>
      <dgm:spPr/>
    </dgm:pt>
    <dgm:pt modelId="{80B5C332-A9C9-4FCF-B249-A105DE25D014}" type="pres">
      <dgm:prSet presAssocID="{C0C6A9D6-FE1E-4D19-B1FC-FE0936963215}" presName="spacerL" presStyleCnt="0"/>
      <dgm:spPr/>
    </dgm:pt>
    <dgm:pt modelId="{B350D1D6-6DF0-43EE-A5C5-E3DEAA5E92B3}" type="pres">
      <dgm:prSet presAssocID="{C0C6A9D6-FE1E-4D19-B1FC-FE0936963215}" presName="sibTrans" presStyleLbl="sibTrans2D1" presStyleIdx="1" presStyleCnt="2"/>
      <dgm:spPr/>
    </dgm:pt>
    <dgm:pt modelId="{2072A429-5421-4AA5-BD6A-3407F1CE4847}" type="pres">
      <dgm:prSet presAssocID="{C0C6A9D6-FE1E-4D19-B1FC-FE0936963215}" presName="spacerR" presStyleCnt="0"/>
      <dgm:spPr/>
    </dgm:pt>
    <dgm:pt modelId="{E46147BC-92D1-4C93-A4BB-BB5C330D7855}" type="pres">
      <dgm:prSet presAssocID="{E443C153-A577-4AE3-A7B5-AB0A253C8CCA}" presName="node" presStyleLbl="node1" presStyleIdx="2" presStyleCnt="3">
        <dgm:presLayoutVars>
          <dgm:bulletEnabled val="1"/>
        </dgm:presLayoutVars>
      </dgm:prSet>
      <dgm:spPr/>
    </dgm:pt>
  </dgm:ptLst>
  <dgm:cxnLst>
    <dgm:cxn modelId="{CAAB9707-3B1C-4D6A-9F23-2259A5CBAF3A}" type="presOf" srcId="{72FCD235-D4E6-4043-94AD-A839BB25CDF9}" destId="{A4CFA3F4-AB73-473B-99E8-A7B0D38F5557}" srcOrd="0" destOrd="0" presId="urn:microsoft.com/office/officeart/2005/8/layout/equation1"/>
    <dgm:cxn modelId="{AFEA5A17-E61B-4FB3-93EC-3ABDE0E4E5B8}" type="presOf" srcId="{086BDF2D-DE13-4839-AD9C-343BA67E09AF}" destId="{F523BE0D-1C28-474B-B2FA-DF75728E61C0}" srcOrd="0" destOrd="0" presId="urn:microsoft.com/office/officeart/2005/8/layout/equation1"/>
    <dgm:cxn modelId="{575E803E-94B5-4D6C-932C-9687B47A70B7}" type="presOf" srcId="{E443C153-A577-4AE3-A7B5-AB0A253C8CCA}" destId="{E46147BC-92D1-4C93-A4BB-BB5C330D7855}" srcOrd="0" destOrd="0" presId="urn:microsoft.com/office/officeart/2005/8/layout/equation1"/>
    <dgm:cxn modelId="{EDAFE740-798B-4A55-ADF7-1CA534F1E4EA}" srcId="{E4C40D28-8EC1-4668-9F90-81A6552817A6}" destId="{086BDF2D-DE13-4839-AD9C-343BA67E09AF}" srcOrd="1" destOrd="0" parTransId="{D43A13B3-642B-4D16-AA54-806631560DAD}" sibTransId="{C0C6A9D6-FE1E-4D19-B1FC-FE0936963215}"/>
    <dgm:cxn modelId="{2821F051-62AD-43FC-B945-6F8D30539D9E}" type="presOf" srcId="{C0C6A9D6-FE1E-4D19-B1FC-FE0936963215}" destId="{B350D1D6-6DF0-43EE-A5C5-E3DEAA5E92B3}" srcOrd="0" destOrd="0" presId="urn:microsoft.com/office/officeart/2005/8/layout/equation1"/>
    <dgm:cxn modelId="{6F33C198-46AB-446F-B517-9EEB4B073891}" type="presOf" srcId="{2F74577C-9F85-482E-819B-4A7FF8B474F8}" destId="{749BE9F9-7CAD-458B-95C1-601ACDBFDBEE}" srcOrd="0" destOrd="0" presId="urn:microsoft.com/office/officeart/2005/8/layout/equation1"/>
    <dgm:cxn modelId="{077F6C9F-5690-443E-A5CB-F4975907737E}" type="presOf" srcId="{E4C40D28-8EC1-4668-9F90-81A6552817A6}" destId="{40337F23-FBBD-4897-8BEF-2DEECF6AFC95}" srcOrd="0" destOrd="0" presId="urn:microsoft.com/office/officeart/2005/8/layout/equation1"/>
    <dgm:cxn modelId="{6EBB5DB5-670B-460E-86AB-ADAE04A58C40}" srcId="{E4C40D28-8EC1-4668-9F90-81A6552817A6}" destId="{E443C153-A577-4AE3-A7B5-AB0A253C8CCA}" srcOrd="2" destOrd="0" parTransId="{763AC44A-39C3-4CAA-8CEF-9CA87E9EF5D8}" sibTransId="{4B80FC70-3A77-481D-8662-F3D4B2F51FC0}"/>
    <dgm:cxn modelId="{94CEB4C7-1FBD-4869-83E6-DF2F7ECEAA64}" srcId="{E4C40D28-8EC1-4668-9F90-81A6552817A6}" destId="{72FCD235-D4E6-4043-94AD-A839BB25CDF9}" srcOrd="0" destOrd="0" parTransId="{34483DA0-2143-454D-A2FB-1674C8965375}" sibTransId="{2F74577C-9F85-482E-819B-4A7FF8B474F8}"/>
    <dgm:cxn modelId="{DBE622AB-BA05-43CF-A7BD-798C8D01AD38}" type="presParOf" srcId="{40337F23-FBBD-4897-8BEF-2DEECF6AFC95}" destId="{A4CFA3F4-AB73-473B-99E8-A7B0D38F5557}" srcOrd="0" destOrd="0" presId="urn:microsoft.com/office/officeart/2005/8/layout/equation1"/>
    <dgm:cxn modelId="{BA27C76B-DAFE-4DD0-9566-12FC4887B13D}" type="presParOf" srcId="{40337F23-FBBD-4897-8BEF-2DEECF6AFC95}" destId="{C8A4F917-6009-46C2-B896-0E6B7C9347D4}" srcOrd="1" destOrd="0" presId="urn:microsoft.com/office/officeart/2005/8/layout/equation1"/>
    <dgm:cxn modelId="{389BEA5C-DF65-45BE-9DDE-C790A0D303DB}" type="presParOf" srcId="{40337F23-FBBD-4897-8BEF-2DEECF6AFC95}" destId="{749BE9F9-7CAD-458B-95C1-601ACDBFDBEE}" srcOrd="2" destOrd="0" presId="urn:microsoft.com/office/officeart/2005/8/layout/equation1"/>
    <dgm:cxn modelId="{3B746C88-96BB-41DB-A2B3-87E16E2BFAB7}" type="presParOf" srcId="{40337F23-FBBD-4897-8BEF-2DEECF6AFC95}" destId="{D860CFEC-F03E-4B3C-868E-BC5739E14345}" srcOrd="3" destOrd="0" presId="urn:microsoft.com/office/officeart/2005/8/layout/equation1"/>
    <dgm:cxn modelId="{CE134C79-7828-468F-9A70-9672B48EE5CD}" type="presParOf" srcId="{40337F23-FBBD-4897-8BEF-2DEECF6AFC95}" destId="{F523BE0D-1C28-474B-B2FA-DF75728E61C0}" srcOrd="4" destOrd="0" presId="urn:microsoft.com/office/officeart/2005/8/layout/equation1"/>
    <dgm:cxn modelId="{EE279FD1-8C1B-4CCC-AD1D-E9A21D69852D}" type="presParOf" srcId="{40337F23-FBBD-4897-8BEF-2DEECF6AFC95}" destId="{80B5C332-A9C9-4FCF-B249-A105DE25D014}" srcOrd="5" destOrd="0" presId="urn:microsoft.com/office/officeart/2005/8/layout/equation1"/>
    <dgm:cxn modelId="{98DFB927-7317-4F45-8382-2CC63BCFF119}" type="presParOf" srcId="{40337F23-FBBD-4897-8BEF-2DEECF6AFC95}" destId="{B350D1D6-6DF0-43EE-A5C5-E3DEAA5E92B3}" srcOrd="6" destOrd="0" presId="urn:microsoft.com/office/officeart/2005/8/layout/equation1"/>
    <dgm:cxn modelId="{B9E5F737-C980-4476-9269-67E10824B78D}" type="presParOf" srcId="{40337F23-FBBD-4897-8BEF-2DEECF6AFC95}" destId="{2072A429-5421-4AA5-BD6A-3407F1CE4847}" srcOrd="7" destOrd="0" presId="urn:microsoft.com/office/officeart/2005/8/layout/equation1"/>
    <dgm:cxn modelId="{C5EF0269-37BA-434D-988D-FE35C028727A}" type="presParOf" srcId="{40337F23-FBBD-4897-8BEF-2DEECF6AFC95}" destId="{E46147BC-92D1-4C93-A4BB-BB5C330D785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5E9C0-8625-41BB-B2B4-7644B633F687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D61A10EA-72B8-4977-9A0D-DCA75D5BBF7A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Awareness &amp; understanding of autism</a:t>
          </a:r>
          <a:endParaRPr lang="el-GR" dirty="0">
            <a:solidFill>
              <a:srgbClr val="002060"/>
            </a:solidFill>
          </a:endParaRPr>
        </a:p>
      </dgm:t>
    </dgm:pt>
    <dgm:pt modelId="{78AC0D99-600C-4FF5-A20E-33027D8118ED}" type="parTrans" cxnId="{6E53A3F7-E8F3-4D35-BB1E-427856AF1514}">
      <dgm:prSet/>
      <dgm:spPr/>
      <dgm:t>
        <a:bodyPr/>
        <a:lstStyle/>
        <a:p>
          <a:endParaRPr lang="el-GR"/>
        </a:p>
      </dgm:t>
    </dgm:pt>
    <dgm:pt modelId="{516ADD8B-F623-43F2-AC25-41524E61B187}" type="sibTrans" cxnId="{6E53A3F7-E8F3-4D35-BB1E-427856AF1514}">
      <dgm:prSet/>
      <dgm:spPr/>
      <dgm:t>
        <a:bodyPr/>
        <a:lstStyle/>
        <a:p>
          <a:endParaRPr lang="el-GR"/>
        </a:p>
      </dgm:t>
    </dgm:pt>
    <dgm:pt modelId="{462B8757-32DD-4F70-B361-59EAC3883FEE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Workplace adjustments</a:t>
          </a:r>
          <a:endParaRPr lang="el-GR" dirty="0">
            <a:solidFill>
              <a:srgbClr val="002060"/>
            </a:solidFill>
          </a:endParaRPr>
        </a:p>
      </dgm:t>
    </dgm:pt>
    <dgm:pt modelId="{68211A78-1E31-4739-BC1A-AE2956D35AAB}" type="parTrans" cxnId="{76F1D64D-5E62-47A4-8AEA-A5246484B47B}">
      <dgm:prSet/>
      <dgm:spPr/>
      <dgm:t>
        <a:bodyPr/>
        <a:lstStyle/>
        <a:p>
          <a:endParaRPr lang="el-GR"/>
        </a:p>
      </dgm:t>
    </dgm:pt>
    <dgm:pt modelId="{6603076F-45DC-4C26-BB68-AE8FE37E0EE5}" type="sibTrans" cxnId="{76F1D64D-5E62-47A4-8AEA-A5246484B47B}">
      <dgm:prSet/>
      <dgm:spPr/>
      <dgm:t>
        <a:bodyPr/>
        <a:lstStyle/>
        <a:p>
          <a:endParaRPr lang="el-GR"/>
        </a:p>
      </dgm:t>
    </dgm:pt>
    <dgm:pt modelId="{92DAB84A-F2E7-41DE-BD11-3D7F0839EADC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Suitable support &amp; Better communication</a:t>
          </a:r>
          <a:endParaRPr lang="el-GR" dirty="0">
            <a:solidFill>
              <a:srgbClr val="002060"/>
            </a:solidFill>
          </a:endParaRPr>
        </a:p>
      </dgm:t>
    </dgm:pt>
    <dgm:pt modelId="{7EA9FB20-BDCB-438D-8E99-F7FD9DC97C90}" type="parTrans" cxnId="{FEC7EBE0-B1E4-444A-AEC8-4039B4A03421}">
      <dgm:prSet/>
      <dgm:spPr/>
      <dgm:t>
        <a:bodyPr/>
        <a:lstStyle/>
        <a:p>
          <a:endParaRPr lang="el-GR"/>
        </a:p>
      </dgm:t>
    </dgm:pt>
    <dgm:pt modelId="{CC75657C-DF56-4F60-8E7F-CC8BCF5F1465}" type="sibTrans" cxnId="{FEC7EBE0-B1E4-444A-AEC8-4039B4A03421}">
      <dgm:prSet/>
      <dgm:spPr/>
      <dgm:t>
        <a:bodyPr/>
        <a:lstStyle/>
        <a:p>
          <a:endParaRPr lang="el-GR"/>
        </a:p>
      </dgm:t>
    </dgm:pt>
    <dgm:pt modelId="{71DC913E-6EAA-435D-A253-5B6952198AC6}" type="pres">
      <dgm:prSet presAssocID="{DDF5E9C0-8625-41BB-B2B4-7644B633F687}" presName="linear" presStyleCnt="0">
        <dgm:presLayoutVars>
          <dgm:dir/>
          <dgm:animLvl val="lvl"/>
          <dgm:resizeHandles val="exact"/>
        </dgm:presLayoutVars>
      </dgm:prSet>
      <dgm:spPr/>
    </dgm:pt>
    <dgm:pt modelId="{46FB3390-A7B7-420B-8AC5-1F7EDC0DC3F5}" type="pres">
      <dgm:prSet presAssocID="{D61A10EA-72B8-4977-9A0D-DCA75D5BBF7A}" presName="parentLin" presStyleCnt="0"/>
      <dgm:spPr/>
    </dgm:pt>
    <dgm:pt modelId="{3F948600-A3E1-446F-9BF7-227E8DD19938}" type="pres">
      <dgm:prSet presAssocID="{D61A10EA-72B8-4977-9A0D-DCA75D5BBF7A}" presName="parentLeftMargin" presStyleLbl="node1" presStyleIdx="0" presStyleCnt="3"/>
      <dgm:spPr/>
    </dgm:pt>
    <dgm:pt modelId="{9E274F88-86C1-45E4-8B85-E6625D29D83D}" type="pres">
      <dgm:prSet presAssocID="{D61A10EA-72B8-4977-9A0D-DCA75D5BBF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DCFEEE-3230-474F-B6A1-36E4CC48C585}" type="pres">
      <dgm:prSet presAssocID="{D61A10EA-72B8-4977-9A0D-DCA75D5BBF7A}" presName="negativeSpace" presStyleCnt="0"/>
      <dgm:spPr/>
    </dgm:pt>
    <dgm:pt modelId="{89E26801-D3D2-4C68-B558-CB1ADFC99693}" type="pres">
      <dgm:prSet presAssocID="{D61A10EA-72B8-4977-9A0D-DCA75D5BBF7A}" presName="childText" presStyleLbl="conFgAcc1" presStyleIdx="0" presStyleCnt="3">
        <dgm:presLayoutVars>
          <dgm:bulletEnabled val="1"/>
        </dgm:presLayoutVars>
      </dgm:prSet>
      <dgm:spPr/>
    </dgm:pt>
    <dgm:pt modelId="{8D4C79E4-C34E-49D1-A034-C411C68383FC}" type="pres">
      <dgm:prSet presAssocID="{516ADD8B-F623-43F2-AC25-41524E61B187}" presName="spaceBetweenRectangles" presStyleCnt="0"/>
      <dgm:spPr/>
    </dgm:pt>
    <dgm:pt modelId="{CCB8EEEA-797D-426E-A058-3BA7A39A8519}" type="pres">
      <dgm:prSet presAssocID="{462B8757-32DD-4F70-B361-59EAC3883FEE}" presName="parentLin" presStyleCnt="0"/>
      <dgm:spPr/>
    </dgm:pt>
    <dgm:pt modelId="{E167869D-9896-4223-B711-6CD8CC7A6C6E}" type="pres">
      <dgm:prSet presAssocID="{462B8757-32DD-4F70-B361-59EAC3883FEE}" presName="parentLeftMargin" presStyleLbl="node1" presStyleIdx="0" presStyleCnt="3"/>
      <dgm:spPr/>
    </dgm:pt>
    <dgm:pt modelId="{8D4F58D1-2A9B-4BAA-833F-2A1C45030769}" type="pres">
      <dgm:prSet presAssocID="{462B8757-32DD-4F70-B361-59EAC3883F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5BCAB9-DADD-4B70-9B83-57CAEB07DC75}" type="pres">
      <dgm:prSet presAssocID="{462B8757-32DD-4F70-B361-59EAC3883FEE}" presName="negativeSpace" presStyleCnt="0"/>
      <dgm:spPr/>
    </dgm:pt>
    <dgm:pt modelId="{8F95C175-B990-486D-AC88-DFCFEB4566CF}" type="pres">
      <dgm:prSet presAssocID="{462B8757-32DD-4F70-B361-59EAC3883FEE}" presName="childText" presStyleLbl="conFgAcc1" presStyleIdx="1" presStyleCnt="3">
        <dgm:presLayoutVars>
          <dgm:bulletEnabled val="1"/>
        </dgm:presLayoutVars>
      </dgm:prSet>
      <dgm:spPr/>
    </dgm:pt>
    <dgm:pt modelId="{9B7B2DFB-4A03-441F-AC2A-EE032C168167}" type="pres">
      <dgm:prSet presAssocID="{6603076F-45DC-4C26-BB68-AE8FE37E0EE5}" presName="spaceBetweenRectangles" presStyleCnt="0"/>
      <dgm:spPr/>
    </dgm:pt>
    <dgm:pt modelId="{B4A50CEE-D8FA-4771-8562-D9CBE5951191}" type="pres">
      <dgm:prSet presAssocID="{92DAB84A-F2E7-41DE-BD11-3D7F0839EADC}" presName="parentLin" presStyleCnt="0"/>
      <dgm:spPr/>
    </dgm:pt>
    <dgm:pt modelId="{98734AF0-F5BC-40CE-99DE-ECF1D7960323}" type="pres">
      <dgm:prSet presAssocID="{92DAB84A-F2E7-41DE-BD11-3D7F0839EADC}" presName="parentLeftMargin" presStyleLbl="node1" presStyleIdx="1" presStyleCnt="3"/>
      <dgm:spPr/>
    </dgm:pt>
    <dgm:pt modelId="{7FD571B2-CE6B-4C53-8F5D-01365B5B8673}" type="pres">
      <dgm:prSet presAssocID="{92DAB84A-F2E7-41DE-BD11-3D7F0839EAD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84A8E49-0F76-4515-85E5-EBE765E1207D}" type="pres">
      <dgm:prSet presAssocID="{92DAB84A-F2E7-41DE-BD11-3D7F0839EADC}" presName="negativeSpace" presStyleCnt="0"/>
      <dgm:spPr/>
    </dgm:pt>
    <dgm:pt modelId="{B3464C24-1DB4-4A07-8DDC-66DEA4EAD2FB}" type="pres">
      <dgm:prSet presAssocID="{92DAB84A-F2E7-41DE-BD11-3D7F0839EA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F1D64D-5E62-47A4-8AEA-A5246484B47B}" srcId="{DDF5E9C0-8625-41BB-B2B4-7644B633F687}" destId="{462B8757-32DD-4F70-B361-59EAC3883FEE}" srcOrd="1" destOrd="0" parTransId="{68211A78-1E31-4739-BC1A-AE2956D35AAB}" sibTransId="{6603076F-45DC-4C26-BB68-AE8FE37E0EE5}"/>
    <dgm:cxn modelId="{412FCC57-55E7-4586-A1D1-D321C6D187D4}" type="presOf" srcId="{92DAB84A-F2E7-41DE-BD11-3D7F0839EADC}" destId="{98734AF0-F5BC-40CE-99DE-ECF1D7960323}" srcOrd="0" destOrd="0" presId="urn:microsoft.com/office/officeart/2005/8/layout/list1"/>
    <dgm:cxn modelId="{A75F6E93-8C6B-4A2F-87E9-2A60214173EB}" type="presOf" srcId="{D61A10EA-72B8-4977-9A0D-DCA75D5BBF7A}" destId="{3F948600-A3E1-446F-9BF7-227E8DD19938}" srcOrd="0" destOrd="0" presId="urn:microsoft.com/office/officeart/2005/8/layout/list1"/>
    <dgm:cxn modelId="{99180798-D489-497E-8F28-79F7519BA516}" type="presOf" srcId="{462B8757-32DD-4F70-B361-59EAC3883FEE}" destId="{8D4F58D1-2A9B-4BAA-833F-2A1C45030769}" srcOrd="1" destOrd="0" presId="urn:microsoft.com/office/officeart/2005/8/layout/list1"/>
    <dgm:cxn modelId="{A849D8B1-E960-4F47-AE5D-72D8FEA94C73}" type="presOf" srcId="{D61A10EA-72B8-4977-9A0D-DCA75D5BBF7A}" destId="{9E274F88-86C1-45E4-8B85-E6625D29D83D}" srcOrd="1" destOrd="0" presId="urn:microsoft.com/office/officeart/2005/8/layout/list1"/>
    <dgm:cxn modelId="{6EA677B8-AFCB-4AE8-AD20-7C552A3D4FEB}" type="presOf" srcId="{462B8757-32DD-4F70-B361-59EAC3883FEE}" destId="{E167869D-9896-4223-B711-6CD8CC7A6C6E}" srcOrd="0" destOrd="0" presId="urn:microsoft.com/office/officeart/2005/8/layout/list1"/>
    <dgm:cxn modelId="{A49F2DD5-60CE-48E2-89DB-BD5C5E1FB4D5}" type="presOf" srcId="{92DAB84A-F2E7-41DE-BD11-3D7F0839EADC}" destId="{7FD571B2-CE6B-4C53-8F5D-01365B5B8673}" srcOrd="1" destOrd="0" presId="urn:microsoft.com/office/officeart/2005/8/layout/list1"/>
    <dgm:cxn modelId="{FEC7EBE0-B1E4-444A-AEC8-4039B4A03421}" srcId="{DDF5E9C0-8625-41BB-B2B4-7644B633F687}" destId="{92DAB84A-F2E7-41DE-BD11-3D7F0839EADC}" srcOrd="2" destOrd="0" parTransId="{7EA9FB20-BDCB-438D-8E99-F7FD9DC97C90}" sibTransId="{CC75657C-DF56-4F60-8E7F-CC8BCF5F1465}"/>
    <dgm:cxn modelId="{DC5BB3F5-4D4E-4A31-9C00-6F1C20D196AD}" type="presOf" srcId="{DDF5E9C0-8625-41BB-B2B4-7644B633F687}" destId="{71DC913E-6EAA-435D-A253-5B6952198AC6}" srcOrd="0" destOrd="0" presId="urn:microsoft.com/office/officeart/2005/8/layout/list1"/>
    <dgm:cxn modelId="{6E53A3F7-E8F3-4D35-BB1E-427856AF1514}" srcId="{DDF5E9C0-8625-41BB-B2B4-7644B633F687}" destId="{D61A10EA-72B8-4977-9A0D-DCA75D5BBF7A}" srcOrd="0" destOrd="0" parTransId="{78AC0D99-600C-4FF5-A20E-33027D8118ED}" sibTransId="{516ADD8B-F623-43F2-AC25-41524E61B187}"/>
    <dgm:cxn modelId="{076785B3-0727-4A23-BD96-73B48239DC40}" type="presParOf" srcId="{71DC913E-6EAA-435D-A253-5B6952198AC6}" destId="{46FB3390-A7B7-420B-8AC5-1F7EDC0DC3F5}" srcOrd="0" destOrd="0" presId="urn:microsoft.com/office/officeart/2005/8/layout/list1"/>
    <dgm:cxn modelId="{D4CDDD63-D48E-4593-BBBE-4CEF38FCCC9D}" type="presParOf" srcId="{46FB3390-A7B7-420B-8AC5-1F7EDC0DC3F5}" destId="{3F948600-A3E1-446F-9BF7-227E8DD19938}" srcOrd="0" destOrd="0" presId="urn:microsoft.com/office/officeart/2005/8/layout/list1"/>
    <dgm:cxn modelId="{024FBCD1-B1C7-4B81-8C61-F8E37E8A28A1}" type="presParOf" srcId="{46FB3390-A7B7-420B-8AC5-1F7EDC0DC3F5}" destId="{9E274F88-86C1-45E4-8B85-E6625D29D83D}" srcOrd="1" destOrd="0" presId="urn:microsoft.com/office/officeart/2005/8/layout/list1"/>
    <dgm:cxn modelId="{9388E3D7-C259-44B1-B2BC-9E007E21DEEE}" type="presParOf" srcId="{71DC913E-6EAA-435D-A253-5B6952198AC6}" destId="{34DCFEEE-3230-474F-B6A1-36E4CC48C585}" srcOrd="1" destOrd="0" presId="urn:microsoft.com/office/officeart/2005/8/layout/list1"/>
    <dgm:cxn modelId="{C4F593AF-62FC-4A6D-A842-7B08540B94CC}" type="presParOf" srcId="{71DC913E-6EAA-435D-A253-5B6952198AC6}" destId="{89E26801-D3D2-4C68-B558-CB1ADFC99693}" srcOrd="2" destOrd="0" presId="urn:microsoft.com/office/officeart/2005/8/layout/list1"/>
    <dgm:cxn modelId="{C427C4FB-420B-4B2E-B8C2-BC207A035786}" type="presParOf" srcId="{71DC913E-6EAA-435D-A253-5B6952198AC6}" destId="{8D4C79E4-C34E-49D1-A034-C411C68383FC}" srcOrd="3" destOrd="0" presId="urn:microsoft.com/office/officeart/2005/8/layout/list1"/>
    <dgm:cxn modelId="{F9EB4B63-4C1F-470A-BCB6-999B935FD068}" type="presParOf" srcId="{71DC913E-6EAA-435D-A253-5B6952198AC6}" destId="{CCB8EEEA-797D-426E-A058-3BA7A39A8519}" srcOrd="4" destOrd="0" presId="urn:microsoft.com/office/officeart/2005/8/layout/list1"/>
    <dgm:cxn modelId="{C8FFDC59-4B5B-493F-8E3A-69A246F746E4}" type="presParOf" srcId="{CCB8EEEA-797D-426E-A058-3BA7A39A8519}" destId="{E167869D-9896-4223-B711-6CD8CC7A6C6E}" srcOrd="0" destOrd="0" presId="urn:microsoft.com/office/officeart/2005/8/layout/list1"/>
    <dgm:cxn modelId="{A9C24EAC-1F4B-4B63-AF2C-8ACD9870CC1A}" type="presParOf" srcId="{CCB8EEEA-797D-426E-A058-3BA7A39A8519}" destId="{8D4F58D1-2A9B-4BAA-833F-2A1C45030769}" srcOrd="1" destOrd="0" presId="urn:microsoft.com/office/officeart/2005/8/layout/list1"/>
    <dgm:cxn modelId="{7BAC0221-D0D8-4C6D-8BCC-01D68254D0FF}" type="presParOf" srcId="{71DC913E-6EAA-435D-A253-5B6952198AC6}" destId="{785BCAB9-DADD-4B70-9B83-57CAEB07DC75}" srcOrd="5" destOrd="0" presId="urn:microsoft.com/office/officeart/2005/8/layout/list1"/>
    <dgm:cxn modelId="{44E86F43-2FE6-4E3B-86BD-3D5C07D26B6B}" type="presParOf" srcId="{71DC913E-6EAA-435D-A253-5B6952198AC6}" destId="{8F95C175-B990-486D-AC88-DFCFEB4566CF}" srcOrd="6" destOrd="0" presId="urn:microsoft.com/office/officeart/2005/8/layout/list1"/>
    <dgm:cxn modelId="{DE061778-4C53-4BEF-9D13-8CCADFA73305}" type="presParOf" srcId="{71DC913E-6EAA-435D-A253-5B6952198AC6}" destId="{9B7B2DFB-4A03-441F-AC2A-EE032C168167}" srcOrd="7" destOrd="0" presId="urn:microsoft.com/office/officeart/2005/8/layout/list1"/>
    <dgm:cxn modelId="{722A2D84-13B4-46B2-962F-7210893938A7}" type="presParOf" srcId="{71DC913E-6EAA-435D-A253-5B6952198AC6}" destId="{B4A50CEE-D8FA-4771-8562-D9CBE5951191}" srcOrd="8" destOrd="0" presId="urn:microsoft.com/office/officeart/2005/8/layout/list1"/>
    <dgm:cxn modelId="{9C41F21B-3C5D-4688-A126-9C81FAB9A8BD}" type="presParOf" srcId="{B4A50CEE-D8FA-4771-8562-D9CBE5951191}" destId="{98734AF0-F5BC-40CE-99DE-ECF1D7960323}" srcOrd="0" destOrd="0" presId="urn:microsoft.com/office/officeart/2005/8/layout/list1"/>
    <dgm:cxn modelId="{99402D0E-B674-4E9D-ADD1-35A04886251C}" type="presParOf" srcId="{B4A50CEE-D8FA-4771-8562-D9CBE5951191}" destId="{7FD571B2-CE6B-4C53-8F5D-01365B5B8673}" srcOrd="1" destOrd="0" presId="urn:microsoft.com/office/officeart/2005/8/layout/list1"/>
    <dgm:cxn modelId="{B731AED0-3CF0-4D76-891A-5C434A551094}" type="presParOf" srcId="{71DC913E-6EAA-435D-A253-5B6952198AC6}" destId="{484A8E49-0F76-4515-85E5-EBE765E1207D}" srcOrd="9" destOrd="0" presId="urn:microsoft.com/office/officeart/2005/8/layout/list1"/>
    <dgm:cxn modelId="{7B86A97A-BA88-4F07-8A93-D465C82933D1}" type="presParOf" srcId="{71DC913E-6EAA-435D-A253-5B6952198AC6}" destId="{B3464C24-1DB4-4A07-8DDC-66DEA4EAD2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86FE4-A969-4112-B6C9-0F28D205E633}" type="doc">
      <dgm:prSet loTypeId="urn:microsoft.com/office/officeart/2005/8/layout/orgChart1" loCatId="hierarchy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el-GR"/>
        </a:p>
      </dgm:t>
    </dgm:pt>
    <dgm:pt modelId="{EE819549-3C51-48EB-8CB1-8D8EF4907417}">
      <dgm:prSet phldrT="[Κείμενο]"/>
      <dgm:spPr>
        <a:solidFill>
          <a:srgbClr val="00B050"/>
        </a:solidFill>
      </dgm:spPr>
      <dgm:t>
        <a:bodyPr/>
        <a:lstStyle/>
        <a:p>
          <a:r>
            <a:rPr lang="en-US" dirty="0"/>
            <a:t>Help Desk</a:t>
          </a:r>
          <a:endParaRPr lang="el-GR" dirty="0"/>
        </a:p>
      </dgm:t>
    </dgm:pt>
    <dgm:pt modelId="{DEFC21C0-09DC-4427-98C5-1AFDB6A26C6A}" type="parTrans" cxnId="{1AF99C5E-38D8-4D11-99BC-0744896BA7C0}">
      <dgm:prSet/>
      <dgm:spPr/>
      <dgm:t>
        <a:bodyPr/>
        <a:lstStyle/>
        <a:p>
          <a:endParaRPr lang="el-GR"/>
        </a:p>
      </dgm:t>
    </dgm:pt>
    <dgm:pt modelId="{E205F0B7-92F8-4688-BB63-B083FEE65A5C}" type="sibTrans" cxnId="{1AF99C5E-38D8-4D11-99BC-0744896BA7C0}">
      <dgm:prSet/>
      <dgm:spPr/>
      <dgm:t>
        <a:bodyPr/>
        <a:lstStyle/>
        <a:p>
          <a:endParaRPr lang="el-GR"/>
        </a:p>
      </dgm:t>
    </dgm:pt>
    <dgm:pt modelId="{41762E19-A913-419B-87D8-356938C4DCE4}">
      <dgm:prSet phldrT="[Κείμενο]"/>
      <dgm:spPr>
        <a:solidFill>
          <a:srgbClr val="92D050"/>
        </a:solidFill>
      </dgm:spPr>
      <dgm:t>
        <a:bodyPr/>
        <a:lstStyle/>
        <a:p>
          <a:r>
            <a:rPr lang="en-US" dirty="0"/>
            <a:t>Autism Ambassador</a:t>
          </a:r>
          <a:endParaRPr lang="el-GR" dirty="0"/>
        </a:p>
      </dgm:t>
    </dgm:pt>
    <dgm:pt modelId="{FB911556-2029-4844-BCBA-51E46AC6E87F}" type="parTrans" cxnId="{EF1868BC-FB41-49D7-A675-B6BA768875F3}">
      <dgm:prSet/>
      <dgm:spPr/>
      <dgm:t>
        <a:bodyPr/>
        <a:lstStyle/>
        <a:p>
          <a:endParaRPr lang="el-GR"/>
        </a:p>
      </dgm:t>
    </dgm:pt>
    <dgm:pt modelId="{32648851-9711-435A-847F-9894A1711417}" type="sibTrans" cxnId="{EF1868BC-FB41-49D7-A675-B6BA768875F3}">
      <dgm:prSet/>
      <dgm:spPr/>
      <dgm:t>
        <a:bodyPr/>
        <a:lstStyle/>
        <a:p>
          <a:endParaRPr lang="el-GR"/>
        </a:p>
      </dgm:t>
    </dgm:pt>
    <dgm:pt modelId="{D75301FA-3B67-45ED-94F4-C16AEE626DF2}">
      <dgm:prSet phldrT="[Κείμενο]"/>
      <dgm:spPr>
        <a:solidFill>
          <a:srgbClr val="00B0F0"/>
        </a:solidFill>
      </dgm:spPr>
      <dgm:t>
        <a:bodyPr/>
        <a:lstStyle/>
        <a:p>
          <a:r>
            <a:rPr lang="en-US" dirty="0"/>
            <a:t>Autistic Employee</a:t>
          </a:r>
          <a:endParaRPr lang="el-GR" dirty="0"/>
        </a:p>
      </dgm:t>
    </dgm:pt>
    <dgm:pt modelId="{4725BBDE-4D82-4AB5-8F1B-BC0A6122FD69}" type="parTrans" cxnId="{C61AB28F-277A-4723-8115-805EA8622B8E}">
      <dgm:prSet/>
      <dgm:spPr/>
      <dgm:t>
        <a:bodyPr/>
        <a:lstStyle/>
        <a:p>
          <a:endParaRPr lang="el-GR"/>
        </a:p>
      </dgm:t>
    </dgm:pt>
    <dgm:pt modelId="{875B58F0-39D1-409D-82A9-AA613B12BEFC}" type="sibTrans" cxnId="{C61AB28F-277A-4723-8115-805EA8622B8E}">
      <dgm:prSet/>
      <dgm:spPr/>
      <dgm:t>
        <a:bodyPr/>
        <a:lstStyle/>
        <a:p>
          <a:endParaRPr lang="el-GR"/>
        </a:p>
      </dgm:t>
    </dgm:pt>
    <dgm:pt modelId="{E9E5EE2F-497B-4C91-A812-E43A870650DD}">
      <dgm:prSet phldrT="[Κείμενο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Company</a:t>
          </a:r>
          <a:endParaRPr lang="el-GR" dirty="0"/>
        </a:p>
      </dgm:t>
    </dgm:pt>
    <dgm:pt modelId="{8DBF8249-8F87-47CC-BAC7-E714E7C05089}" type="parTrans" cxnId="{50E908E4-94B1-49B7-9975-A13F9AFBEB5A}">
      <dgm:prSet/>
      <dgm:spPr/>
      <dgm:t>
        <a:bodyPr/>
        <a:lstStyle/>
        <a:p>
          <a:endParaRPr lang="el-GR"/>
        </a:p>
      </dgm:t>
    </dgm:pt>
    <dgm:pt modelId="{E07D7D3C-1A3D-42C6-B693-AD4C7781E2D5}" type="sibTrans" cxnId="{50E908E4-94B1-49B7-9975-A13F9AFBEB5A}">
      <dgm:prSet/>
      <dgm:spPr/>
      <dgm:t>
        <a:bodyPr/>
        <a:lstStyle/>
        <a:p>
          <a:endParaRPr lang="el-GR"/>
        </a:p>
      </dgm:t>
    </dgm:pt>
    <dgm:pt modelId="{0E94842F-C72A-4441-9B4A-E9D79B60AFFF}" type="pres">
      <dgm:prSet presAssocID="{1AD86FE4-A969-4112-B6C9-0F28D205E6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BBF88C-4BFF-4862-A69D-A299AB4DD641}" type="pres">
      <dgm:prSet presAssocID="{EE819549-3C51-48EB-8CB1-8D8EF4907417}" presName="hierRoot1" presStyleCnt="0">
        <dgm:presLayoutVars>
          <dgm:hierBranch val="init"/>
        </dgm:presLayoutVars>
      </dgm:prSet>
      <dgm:spPr/>
    </dgm:pt>
    <dgm:pt modelId="{E49272DF-CAAE-455E-A0A7-D38C9DB799E4}" type="pres">
      <dgm:prSet presAssocID="{EE819549-3C51-48EB-8CB1-8D8EF4907417}" presName="rootComposite1" presStyleCnt="0"/>
      <dgm:spPr/>
    </dgm:pt>
    <dgm:pt modelId="{3823B318-A480-4095-B968-D5C3CFA2D701}" type="pres">
      <dgm:prSet presAssocID="{EE819549-3C51-48EB-8CB1-8D8EF4907417}" presName="rootText1" presStyleLbl="node0" presStyleIdx="0" presStyleCnt="1">
        <dgm:presLayoutVars>
          <dgm:chPref val="3"/>
        </dgm:presLayoutVars>
      </dgm:prSet>
      <dgm:spPr/>
    </dgm:pt>
    <dgm:pt modelId="{C9FCD3FF-3987-4C83-AA08-5B0810F3F941}" type="pres">
      <dgm:prSet presAssocID="{EE819549-3C51-48EB-8CB1-8D8EF4907417}" presName="rootConnector1" presStyleLbl="node1" presStyleIdx="0" presStyleCnt="0"/>
      <dgm:spPr/>
    </dgm:pt>
    <dgm:pt modelId="{3B07FEE2-86C7-4E8E-8AF4-9A5BEB1C49EB}" type="pres">
      <dgm:prSet presAssocID="{EE819549-3C51-48EB-8CB1-8D8EF4907417}" presName="hierChild2" presStyleCnt="0"/>
      <dgm:spPr/>
    </dgm:pt>
    <dgm:pt modelId="{935E01EE-E989-433F-92C6-C1FCE9D8BA9F}" type="pres">
      <dgm:prSet presAssocID="{FB911556-2029-4844-BCBA-51E46AC6E87F}" presName="Name37" presStyleLbl="parChTrans1D2" presStyleIdx="0" presStyleCnt="3"/>
      <dgm:spPr/>
    </dgm:pt>
    <dgm:pt modelId="{B38148BD-4343-4278-B744-313AF11D33D8}" type="pres">
      <dgm:prSet presAssocID="{41762E19-A913-419B-87D8-356938C4DCE4}" presName="hierRoot2" presStyleCnt="0">
        <dgm:presLayoutVars>
          <dgm:hierBranch val="init"/>
        </dgm:presLayoutVars>
      </dgm:prSet>
      <dgm:spPr/>
    </dgm:pt>
    <dgm:pt modelId="{CD2A74EB-29B9-4D6C-BB59-41E584038F4F}" type="pres">
      <dgm:prSet presAssocID="{41762E19-A913-419B-87D8-356938C4DCE4}" presName="rootComposite" presStyleCnt="0"/>
      <dgm:spPr/>
    </dgm:pt>
    <dgm:pt modelId="{C9147FFF-6499-4F4B-86AB-D68998FE7BCB}" type="pres">
      <dgm:prSet presAssocID="{41762E19-A913-419B-87D8-356938C4DCE4}" presName="rootText" presStyleLbl="node2" presStyleIdx="0" presStyleCnt="3">
        <dgm:presLayoutVars>
          <dgm:chPref val="3"/>
        </dgm:presLayoutVars>
      </dgm:prSet>
      <dgm:spPr/>
    </dgm:pt>
    <dgm:pt modelId="{946E05B4-C038-46F5-8A0A-7431D55350D4}" type="pres">
      <dgm:prSet presAssocID="{41762E19-A913-419B-87D8-356938C4DCE4}" presName="rootConnector" presStyleLbl="node2" presStyleIdx="0" presStyleCnt="3"/>
      <dgm:spPr/>
    </dgm:pt>
    <dgm:pt modelId="{D4CCF0AE-0BFF-4CA4-8A16-80920A9E3805}" type="pres">
      <dgm:prSet presAssocID="{41762E19-A913-419B-87D8-356938C4DCE4}" presName="hierChild4" presStyleCnt="0"/>
      <dgm:spPr/>
    </dgm:pt>
    <dgm:pt modelId="{1E4E2D05-E8B8-4D2D-AF68-0D394B093916}" type="pres">
      <dgm:prSet presAssocID="{41762E19-A913-419B-87D8-356938C4DCE4}" presName="hierChild5" presStyleCnt="0"/>
      <dgm:spPr/>
    </dgm:pt>
    <dgm:pt modelId="{4BC811AA-6857-4579-927B-A4BB05E38455}" type="pres">
      <dgm:prSet presAssocID="{4725BBDE-4D82-4AB5-8F1B-BC0A6122FD69}" presName="Name37" presStyleLbl="parChTrans1D2" presStyleIdx="1" presStyleCnt="3"/>
      <dgm:spPr/>
    </dgm:pt>
    <dgm:pt modelId="{109B962A-AC08-4228-B9C6-BBE5DF0DFE1B}" type="pres">
      <dgm:prSet presAssocID="{D75301FA-3B67-45ED-94F4-C16AEE626DF2}" presName="hierRoot2" presStyleCnt="0">
        <dgm:presLayoutVars>
          <dgm:hierBranch val="init"/>
        </dgm:presLayoutVars>
      </dgm:prSet>
      <dgm:spPr/>
    </dgm:pt>
    <dgm:pt modelId="{4C313B4E-B1A6-495A-A11E-18984207BA1D}" type="pres">
      <dgm:prSet presAssocID="{D75301FA-3B67-45ED-94F4-C16AEE626DF2}" presName="rootComposite" presStyleCnt="0"/>
      <dgm:spPr/>
    </dgm:pt>
    <dgm:pt modelId="{B726F587-F8EA-494D-96BC-6AE67A9C5FD0}" type="pres">
      <dgm:prSet presAssocID="{D75301FA-3B67-45ED-94F4-C16AEE626DF2}" presName="rootText" presStyleLbl="node2" presStyleIdx="1" presStyleCnt="3">
        <dgm:presLayoutVars>
          <dgm:chPref val="3"/>
        </dgm:presLayoutVars>
      </dgm:prSet>
      <dgm:spPr/>
    </dgm:pt>
    <dgm:pt modelId="{E2C6BFAB-AB45-4BB9-9E47-D535D7CACC76}" type="pres">
      <dgm:prSet presAssocID="{D75301FA-3B67-45ED-94F4-C16AEE626DF2}" presName="rootConnector" presStyleLbl="node2" presStyleIdx="1" presStyleCnt="3"/>
      <dgm:spPr/>
    </dgm:pt>
    <dgm:pt modelId="{1B6CA21A-72EB-4299-B7A5-2632F5C4C578}" type="pres">
      <dgm:prSet presAssocID="{D75301FA-3B67-45ED-94F4-C16AEE626DF2}" presName="hierChild4" presStyleCnt="0"/>
      <dgm:spPr/>
    </dgm:pt>
    <dgm:pt modelId="{9D8001F8-2328-407A-866B-6ED2F8822D4D}" type="pres">
      <dgm:prSet presAssocID="{D75301FA-3B67-45ED-94F4-C16AEE626DF2}" presName="hierChild5" presStyleCnt="0"/>
      <dgm:spPr/>
    </dgm:pt>
    <dgm:pt modelId="{CC80D911-9BF2-4D40-9A82-1F1DF97B1E2C}" type="pres">
      <dgm:prSet presAssocID="{8DBF8249-8F87-47CC-BAC7-E714E7C05089}" presName="Name37" presStyleLbl="parChTrans1D2" presStyleIdx="2" presStyleCnt="3"/>
      <dgm:spPr/>
    </dgm:pt>
    <dgm:pt modelId="{4B4054A6-16DC-4957-91BD-49FABB7FB9A6}" type="pres">
      <dgm:prSet presAssocID="{E9E5EE2F-497B-4C91-A812-E43A870650DD}" presName="hierRoot2" presStyleCnt="0">
        <dgm:presLayoutVars>
          <dgm:hierBranch val="init"/>
        </dgm:presLayoutVars>
      </dgm:prSet>
      <dgm:spPr/>
    </dgm:pt>
    <dgm:pt modelId="{6C3DDC6D-19F7-400C-BEBD-D041C662E250}" type="pres">
      <dgm:prSet presAssocID="{E9E5EE2F-497B-4C91-A812-E43A870650DD}" presName="rootComposite" presStyleCnt="0"/>
      <dgm:spPr/>
    </dgm:pt>
    <dgm:pt modelId="{6CF46518-3970-4FD0-9C13-E7BB96F4AD67}" type="pres">
      <dgm:prSet presAssocID="{E9E5EE2F-497B-4C91-A812-E43A870650DD}" presName="rootText" presStyleLbl="node2" presStyleIdx="2" presStyleCnt="3">
        <dgm:presLayoutVars>
          <dgm:chPref val="3"/>
        </dgm:presLayoutVars>
      </dgm:prSet>
      <dgm:spPr/>
    </dgm:pt>
    <dgm:pt modelId="{11B466D6-5104-49AE-BEC9-46436048D1DA}" type="pres">
      <dgm:prSet presAssocID="{E9E5EE2F-497B-4C91-A812-E43A870650DD}" presName="rootConnector" presStyleLbl="node2" presStyleIdx="2" presStyleCnt="3"/>
      <dgm:spPr/>
    </dgm:pt>
    <dgm:pt modelId="{B5F95761-F610-405C-8222-0640F70F9353}" type="pres">
      <dgm:prSet presAssocID="{E9E5EE2F-497B-4C91-A812-E43A870650DD}" presName="hierChild4" presStyleCnt="0"/>
      <dgm:spPr/>
    </dgm:pt>
    <dgm:pt modelId="{E691324C-2685-46F6-81C8-AB18FF420065}" type="pres">
      <dgm:prSet presAssocID="{E9E5EE2F-497B-4C91-A812-E43A870650DD}" presName="hierChild5" presStyleCnt="0"/>
      <dgm:spPr/>
    </dgm:pt>
    <dgm:pt modelId="{F09190FD-7556-4CCB-B55B-7C3455E3B51C}" type="pres">
      <dgm:prSet presAssocID="{EE819549-3C51-48EB-8CB1-8D8EF4907417}" presName="hierChild3" presStyleCnt="0"/>
      <dgm:spPr/>
    </dgm:pt>
  </dgm:ptLst>
  <dgm:cxnLst>
    <dgm:cxn modelId="{725FF108-4AA3-406F-ADDE-B42B1BA541A5}" type="presOf" srcId="{41762E19-A913-419B-87D8-356938C4DCE4}" destId="{C9147FFF-6499-4F4B-86AB-D68998FE7BCB}" srcOrd="0" destOrd="0" presId="urn:microsoft.com/office/officeart/2005/8/layout/orgChart1"/>
    <dgm:cxn modelId="{0913290C-4849-46D9-9AA3-887D23AA73F3}" type="presOf" srcId="{D75301FA-3B67-45ED-94F4-C16AEE626DF2}" destId="{B726F587-F8EA-494D-96BC-6AE67A9C5FD0}" srcOrd="0" destOrd="0" presId="urn:microsoft.com/office/officeart/2005/8/layout/orgChart1"/>
    <dgm:cxn modelId="{D8662521-5097-486C-84A3-1C8C1AD09DCD}" type="presOf" srcId="{E9E5EE2F-497B-4C91-A812-E43A870650DD}" destId="{11B466D6-5104-49AE-BEC9-46436048D1DA}" srcOrd="1" destOrd="0" presId="urn:microsoft.com/office/officeart/2005/8/layout/orgChart1"/>
    <dgm:cxn modelId="{1AF99C5E-38D8-4D11-99BC-0744896BA7C0}" srcId="{1AD86FE4-A969-4112-B6C9-0F28D205E633}" destId="{EE819549-3C51-48EB-8CB1-8D8EF4907417}" srcOrd="0" destOrd="0" parTransId="{DEFC21C0-09DC-4427-98C5-1AFDB6A26C6A}" sibTransId="{E205F0B7-92F8-4688-BB63-B083FEE65A5C}"/>
    <dgm:cxn modelId="{75BB1044-CCA2-4507-A1BA-DEB2AB0F29FA}" type="presOf" srcId="{1AD86FE4-A969-4112-B6C9-0F28D205E633}" destId="{0E94842F-C72A-4441-9B4A-E9D79B60AFFF}" srcOrd="0" destOrd="0" presId="urn:microsoft.com/office/officeart/2005/8/layout/orgChart1"/>
    <dgm:cxn modelId="{260ACB69-FFCD-4C66-9D25-076F517348BF}" type="presOf" srcId="{D75301FA-3B67-45ED-94F4-C16AEE626DF2}" destId="{E2C6BFAB-AB45-4BB9-9E47-D535D7CACC76}" srcOrd="1" destOrd="0" presId="urn:microsoft.com/office/officeart/2005/8/layout/orgChart1"/>
    <dgm:cxn modelId="{7EF58B71-82ED-47EB-A9D9-22645A757592}" type="presOf" srcId="{4725BBDE-4D82-4AB5-8F1B-BC0A6122FD69}" destId="{4BC811AA-6857-4579-927B-A4BB05E38455}" srcOrd="0" destOrd="0" presId="urn:microsoft.com/office/officeart/2005/8/layout/orgChart1"/>
    <dgm:cxn modelId="{626C4E52-2371-4E64-BDF6-4EE090C5BB26}" type="presOf" srcId="{41762E19-A913-419B-87D8-356938C4DCE4}" destId="{946E05B4-C038-46F5-8A0A-7431D55350D4}" srcOrd="1" destOrd="0" presId="urn:microsoft.com/office/officeart/2005/8/layout/orgChart1"/>
    <dgm:cxn modelId="{9BFBED72-61E7-4F92-BFFB-35F41A666252}" type="presOf" srcId="{E9E5EE2F-497B-4C91-A812-E43A870650DD}" destId="{6CF46518-3970-4FD0-9C13-E7BB96F4AD67}" srcOrd="0" destOrd="0" presId="urn:microsoft.com/office/officeart/2005/8/layout/orgChart1"/>
    <dgm:cxn modelId="{47226283-FE27-4643-BA0C-96E73D1079AC}" type="presOf" srcId="{FB911556-2029-4844-BCBA-51E46AC6E87F}" destId="{935E01EE-E989-433F-92C6-C1FCE9D8BA9F}" srcOrd="0" destOrd="0" presId="urn:microsoft.com/office/officeart/2005/8/layout/orgChart1"/>
    <dgm:cxn modelId="{C61AB28F-277A-4723-8115-805EA8622B8E}" srcId="{EE819549-3C51-48EB-8CB1-8D8EF4907417}" destId="{D75301FA-3B67-45ED-94F4-C16AEE626DF2}" srcOrd="1" destOrd="0" parTransId="{4725BBDE-4D82-4AB5-8F1B-BC0A6122FD69}" sibTransId="{875B58F0-39D1-409D-82A9-AA613B12BEFC}"/>
    <dgm:cxn modelId="{7E4FDC93-3E79-416C-9D3B-E23F1E655548}" type="presOf" srcId="{EE819549-3C51-48EB-8CB1-8D8EF4907417}" destId="{C9FCD3FF-3987-4C83-AA08-5B0810F3F941}" srcOrd="1" destOrd="0" presId="urn:microsoft.com/office/officeart/2005/8/layout/orgChart1"/>
    <dgm:cxn modelId="{97463F94-425C-4FA6-BD5E-CEC1ADFE7C7D}" type="presOf" srcId="{EE819549-3C51-48EB-8CB1-8D8EF4907417}" destId="{3823B318-A480-4095-B968-D5C3CFA2D701}" srcOrd="0" destOrd="0" presId="urn:microsoft.com/office/officeart/2005/8/layout/orgChart1"/>
    <dgm:cxn modelId="{EF1868BC-FB41-49D7-A675-B6BA768875F3}" srcId="{EE819549-3C51-48EB-8CB1-8D8EF4907417}" destId="{41762E19-A913-419B-87D8-356938C4DCE4}" srcOrd="0" destOrd="0" parTransId="{FB911556-2029-4844-BCBA-51E46AC6E87F}" sibTransId="{32648851-9711-435A-847F-9894A1711417}"/>
    <dgm:cxn modelId="{083E69D4-5A82-48E7-A157-8CAB14A10DFC}" type="presOf" srcId="{8DBF8249-8F87-47CC-BAC7-E714E7C05089}" destId="{CC80D911-9BF2-4D40-9A82-1F1DF97B1E2C}" srcOrd="0" destOrd="0" presId="urn:microsoft.com/office/officeart/2005/8/layout/orgChart1"/>
    <dgm:cxn modelId="{50E908E4-94B1-49B7-9975-A13F9AFBEB5A}" srcId="{EE819549-3C51-48EB-8CB1-8D8EF4907417}" destId="{E9E5EE2F-497B-4C91-A812-E43A870650DD}" srcOrd="2" destOrd="0" parTransId="{8DBF8249-8F87-47CC-BAC7-E714E7C05089}" sibTransId="{E07D7D3C-1A3D-42C6-B693-AD4C7781E2D5}"/>
    <dgm:cxn modelId="{3054DE8F-B836-496A-8C1D-E8437CA39F9C}" type="presParOf" srcId="{0E94842F-C72A-4441-9B4A-E9D79B60AFFF}" destId="{9BBBF88C-4BFF-4862-A69D-A299AB4DD641}" srcOrd="0" destOrd="0" presId="urn:microsoft.com/office/officeart/2005/8/layout/orgChart1"/>
    <dgm:cxn modelId="{1342A26D-6FCD-47C1-891B-3AF2B90E432F}" type="presParOf" srcId="{9BBBF88C-4BFF-4862-A69D-A299AB4DD641}" destId="{E49272DF-CAAE-455E-A0A7-D38C9DB799E4}" srcOrd="0" destOrd="0" presId="urn:microsoft.com/office/officeart/2005/8/layout/orgChart1"/>
    <dgm:cxn modelId="{3BA9529B-D6E0-4035-8968-4A471A4DDEB5}" type="presParOf" srcId="{E49272DF-CAAE-455E-A0A7-D38C9DB799E4}" destId="{3823B318-A480-4095-B968-D5C3CFA2D701}" srcOrd="0" destOrd="0" presId="urn:microsoft.com/office/officeart/2005/8/layout/orgChart1"/>
    <dgm:cxn modelId="{26A09C78-3FF2-40EF-A12C-17DB32EF88CD}" type="presParOf" srcId="{E49272DF-CAAE-455E-A0A7-D38C9DB799E4}" destId="{C9FCD3FF-3987-4C83-AA08-5B0810F3F941}" srcOrd="1" destOrd="0" presId="urn:microsoft.com/office/officeart/2005/8/layout/orgChart1"/>
    <dgm:cxn modelId="{2443942A-1E4B-4C4D-ACB4-63382D8E6497}" type="presParOf" srcId="{9BBBF88C-4BFF-4862-A69D-A299AB4DD641}" destId="{3B07FEE2-86C7-4E8E-8AF4-9A5BEB1C49EB}" srcOrd="1" destOrd="0" presId="urn:microsoft.com/office/officeart/2005/8/layout/orgChart1"/>
    <dgm:cxn modelId="{3401DB15-1D6D-43DF-AB5C-3D8297DF80E7}" type="presParOf" srcId="{3B07FEE2-86C7-4E8E-8AF4-9A5BEB1C49EB}" destId="{935E01EE-E989-433F-92C6-C1FCE9D8BA9F}" srcOrd="0" destOrd="0" presId="urn:microsoft.com/office/officeart/2005/8/layout/orgChart1"/>
    <dgm:cxn modelId="{26C7F5E8-4761-4A51-AFA8-69EEB7CAAC0A}" type="presParOf" srcId="{3B07FEE2-86C7-4E8E-8AF4-9A5BEB1C49EB}" destId="{B38148BD-4343-4278-B744-313AF11D33D8}" srcOrd="1" destOrd="0" presId="urn:microsoft.com/office/officeart/2005/8/layout/orgChart1"/>
    <dgm:cxn modelId="{997D5A1A-2F51-476B-AAAF-0374C164EBB2}" type="presParOf" srcId="{B38148BD-4343-4278-B744-313AF11D33D8}" destId="{CD2A74EB-29B9-4D6C-BB59-41E584038F4F}" srcOrd="0" destOrd="0" presId="urn:microsoft.com/office/officeart/2005/8/layout/orgChart1"/>
    <dgm:cxn modelId="{A47ADE72-6FCA-453F-958C-BD22CDF091A9}" type="presParOf" srcId="{CD2A74EB-29B9-4D6C-BB59-41E584038F4F}" destId="{C9147FFF-6499-4F4B-86AB-D68998FE7BCB}" srcOrd="0" destOrd="0" presId="urn:microsoft.com/office/officeart/2005/8/layout/orgChart1"/>
    <dgm:cxn modelId="{659222E8-33B8-4444-9234-3CA8260AFF8D}" type="presParOf" srcId="{CD2A74EB-29B9-4D6C-BB59-41E584038F4F}" destId="{946E05B4-C038-46F5-8A0A-7431D55350D4}" srcOrd="1" destOrd="0" presId="urn:microsoft.com/office/officeart/2005/8/layout/orgChart1"/>
    <dgm:cxn modelId="{09D539B8-ABC8-4BB3-B1F1-B764AB1B8E95}" type="presParOf" srcId="{B38148BD-4343-4278-B744-313AF11D33D8}" destId="{D4CCF0AE-0BFF-4CA4-8A16-80920A9E3805}" srcOrd="1" destOrd="0" presId="urn:microsoft.com/office/officeart/2005/8/layout/orgChart1"/>
    <dgm:cxn modelId="{0E539C3E-9839-40F2-A0DB-6784A87FF389}" type="presParOf" srcId="{B38148BD-4343-4278-B744-313AF11D33D8}" destId="{1E4E2D05-E8B8-4D2D-AF68-0D394B093916}" srcOrd="2" destOrd="0" presId="urn:microsoft.com/office/officeart/2005/8/layout/orgChart1"/>
    <dgm:cxn modelId="{EC135FFB-E9C4-499D-839D-6AF8468C40C5}" type="presParOf" srcId="{3B07FEE2-86C7-4E8E-8AF4-9A5BEB1C49EB}" destId="{4BC811AA-6857-4579-927B-A4BB05E38455}" srcOrd="2" destOrd="0" presId="urn:microsoft.com/office/officeart/2005/8/layout/orgChart1"/>
    <dgm:cxn modelId="{6969CA6B-95E8-4C87-9C03-79ACAF815236}" type="presParOf" srcId="{3B07FEE2-86C7-4E8E-8AF4-9A5BEB1C49EB}" destId="{109B962A-AC08-4228-B9C6-BBE5DF0DFE1B}" srcOrd="3" destOrd="0" presId="urn:microsoft.com/office/officeart/2005/8/layout/orgChart1"/>
    <dgm:cxn modelId="{EE54C614-CB14-4B30-8297-A9BF9B80A698}" type="presParOf" srcId="{109B962A-AC08-4228-B9C6-BBE5DF0DFE1B}" destId="{4C313B4E-B1A6-495A-A11E-18984207BA1D}" srcOrd="0" destOrd="0" presId="urn:microsoft.com/office/officeart/2005/8/layout/orgChart1"/>
    <dgm:cxn modelId="{2B6FA7FD-874A-4A37-9641-CD626900FE33}" type="presParOf" srcId="{4C313B4E-B1A6-495A-A11E-18984207BA1D}" destId="{B726F587-F8EA-494D-96BC-6AE67A9C5FD0}" srcOrd="0" destOrd="0" presId="urn:microsoft.com/office/officeart/2005/8/layout/orgChart1"/>
    <dgm:cxn modelId="{DFFA4731-B8FB-4AEE-8924-76C497C28117}" type="presParOf" srcId="{4C313B4E-B1A6-495A-A11E-18984207BA1D}" destId="{E2C6BFAB-AB45-4BB9-9E47-D535D7CACC76}" srcOrd="1" destOrd="0" presId="urn:microsoft.com/office/officeart/2005/8/layout/orgChart1"/>
    <dgm:cxn modelId="{6C36E789-5104-453E-87C1-2C04D13CDE10}" type="presParOf" srcId="{109B962A-AC08-4228-B9C6-BBE5DF0DFE1B}" destId="{1B6CA21A-72EB-4299-B7A5-2632F5C4C578}" srcOrd="1" destOrd="0" presId="urn:microsoft.com/office/officeart/2005/8/layout/orgChart1"/>
    <dgm:cxn modelId="{B427B3FA-97C1-4153-887A-24E914032D98}" type="presParOf" srcId="{109B962A-AC08-4228-B9C6-BBE5DF0DFE1B}" destId="{9D8001F8-2328-407A-866B-6ED2F8822D4D}" srcOrd="2" destOrd="0" presId="urn:microsoft.com/office/officeart/2005/8/layout/orgChart1"/>
    <dgm:cxn modelId="{F885DE1F-D9BE-4326-967C-2F45F40A1032}" type="presParOf" srcId="{3B07FEE2-86C7-4E8E-8AF4-9A5BEB1C49EB}" destId="{CC80D911-9BF2-4D40-9A82-1F1DF97B1E2C}" srcOrd="4" destOrd="0" presId="urn:microsoft.com/office/officeart/2005/8/layout/orgChart1"/>
    <dgm:cxn modelId="{45A7506C-32D2-459C-93F9-B5C293064020}" type="presParOf" srcId="{3B07FEE2-86C7-4E8E-8AF4-9A5BEB1C49EB}" destId="{4B4054A6-16DC-4957-91BD-49FABB7FB9A6}" srcOrd="5" destOrd="0" presId="urn:microsoft.com/office/officeart/2005/8/layout/orgChart1"/>
    <dgm:cxn modelId="{65579D0F-DCFE-4AA9-B8F8-5C53274CA144}" type="presParOf" srcId="{4B4054A6-16DC-4957-91BD-49FABB7FB9A6}" destId="{6C3DDC6D-19F7-400C-BEBD-D041C662E250}" srcOrd="0" destOrd="0" presId="urn:microsoft.com/office/officeart/2005/8/layout/orgChart1"/>
    <dgm:cxn modelId="{63DF6DD9-7E30-4D9B-B296-D3434B1A27F3}" type="presParOf" srcId="{6C3DDC6D-19F7-400C-BEBD-D041C662E250}" destId="{6CF46518-3970-4FD0-9C13-E7BB96F4AD67}" srcOrd="0" destOrd="0" presId="urn:microsoft.com/office/officeart/2005/8/layout/orgChart1"/>
    <dgm:cxn modelId="{6232BAF8-702B-4712-8B82-9323E80BBF9F}" type="presParOf" srcId="{6C3DDC6D-19F7-400C-BEBD-D041C662E250}" destId="{11B466D6-5104-49AE-BEC9-46436048D1DA}" srcOrd="1" destOrd="0" presId="urn:microsoft.com/office/officeart/2005/8/layout/orgChart1"/>
    <dgm:cxn modelId="{BA4144B5-EB8A-4D70-93A2-A5AD888A4721}" type="presParOf" srcId="{4B4054A6-16DC-4957-91BD-49FABB7FB9A6}" destId="{B5F95761-F610-405C-8222-0640F70F9353}" srcOrd="1" destOrd="0" presId="urn:microsoft.com/office/officeart/2005/8/layout/orgChart1"/>
    <dgm:cxn modelId="{46515224-737F-4E7A-853F-F7B708EBB83F}" type="presParOf" srcId="{4B4054A6-16DC-4957-91BD-49FABB7FB9A6}" destId="{E691324C-2685-46F6-81C8-AB18FF420065}" srcOrd="2" destOrd="0" presId="urn:microsoft.com/office/officeart/2005/8/layout/orgChart1"/>
    <dgm:cxn modelId="{15549870-1BCF-4D44-82EC-AE4B9E47E16F}" type="presParOf" srcId="{9BBBF88C-4BFF-4862-A69D-A299AB4DD641}" destId="{F09190FD-7556-4CCB-B55B-7C3455E3B5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35AF7-AE0D-4FC4-9687-3B219F439438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5597D917-6E8A-4998-A7E9-10C32D92FCC7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Before the placement</a:t>
          </a:r>
          <a:endParaRPr lang="el-GR" dirty="0">
            <a:solidFill>
              <a:srgbClr val="002060"/>
            </a:solidFill>
          </a:endParaRPr>
        </a:p>
      </dgm:t>
    </dgm:pt>
    <dgm:pt modelId="{2F0825E4-2D88-4125-A25D-FA47FF1C4BA2}" type="parTrans" cxnId="{BAA3E2DC-07AC-406A-9EAD-D12B288CBF13}">
      <dgm:prSet/>
      <dgm:spPr/>
      <dgm:t>
        <a:bodyPr/>
        <a:lstStyle/>
        <a:p>
          <a:endParaRPr lang="el-GR"/>
        </a:p>
      </dgm:t>
    </dgm:pt>
    <dgm:pt modelId="{67F4306F-DF40-4E0D-A9C4-118D7E32DAE7}" type="sibTrans" cxnId="{BAA3E2DC-07AC-406A-9EAD-D12B288CBF13}">
      <dgm:prSet/>
      <dgm:spPr/>
      <dgm:t>
        <a:bodyPr/>
        <a:lstStyle/>
        <a:p>
          <a:endParaRPr lang="el-GR"/>
        </a:p>
      </dgm:t>
    </dgm:pt>
    <dgm:pt modelId="{AEB48E6C-6E95-47E8-88C8-2BED74D42C05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First period of placement</a:t>
          </a:r>
          <a:endParaRPr lang="el-GR" dirty="0">
            <a:solidFill>
              <a:srgbClr val="002060"/>
            </a:solidFill>
          </a:endParaRPr>
        </a:p>
      </dgm:t>
    </dgm:pt>
    <dgm:pt modelId="{D21CDB03-897C-4CA8-9575-1128AB658FDD}" type="parTrans" cxnId="{E43B32ED-145A-492A-8DD8-F02654A59D19}">
      <dgm:prSet/>
      <dgm:spPr/>
      <dgm:t>
        <a:bodyPr/>
        <a:lstStyle/>
        <a:p>
          <a:endParaRPr lang="el-GR"/>
        </a:p>
      </dgm:t>
    </dgm:pt>
    <dgm:pt modelId="{8B961895-F221-433B-A33B-3DCC700A6983}" type="sibTrans" cxnId="{E43B32ED-145A-492A-8DD8-F02654A59D19}">
      <dgm:prSet/>
      <dgm:spPr/>
      <dgm:t>
        <a:bodyPr/>
        <a:lstStyle/>
        <a:p>
          <a:endParaRPr lang="el-GR"/>
        </a:p>
      </dgm:t>
    </dgm:pt>
    <dgm:pt modelId="{6912F45B-EFE5-43A3-86E8-9E19D73354E7}">
      <dgm:prSet phldrT="[Κείμενο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On going </a:t>
          </a:r>
          <a:endParaRPr lang="el-GR" dirty="0">
            <a:solidFill>
              <a:srgbClr val="002060"/>
            </a:solidFill>
          </a:endParaRPr>
        </a:p>
      </dgm:t>
    </dgm:pt>
    <dgm:pt modelId="{9DC50FC2-405B-4BE0-85E2-92E9B6E9FFDD}" type="parTrans" cxnId="{3B6D8D67-8C99-499E-B984-E037B491E3C7}">
      <dgm:prSet/>
      <dgm:spPr/>
      <dgm:t>
        <a:bodyPr/>
        <a:lstStyle/>
        <a:p>
          <a:endParaRPr lang="el-GR"/>
        </a:p>
      </dgm:t>
    </dgm:pt>
    <dgm:pt modelId="{EEB2F42E-184F-4F0E-B032-A2508673EED9}" type="sibTrans" cxnId="{3B6D8D67-8C99-499E-B984-E037B491E3C7}">
      <dgm:prSet/>
      <dgm:spPr/>
      <dgm:t>
        <a:bodyPr/>
        <a:lstStyle/>
        <a:p>
          <a:endParaRPr lang="el-GR"/>
        </a:p>
      </dgm:t>
    </dgm:pt>
    <dgm:pt modelId="{94CB0ACB-12FD-4BA3-B563-B0F6A78C8184}" type="pres">
      <dgm:prSet presAssocID="{D9F35AF7-AE0D-4FC4-9687-3B219F439438}" presName="rootnode" presStyleCnt="0">
        <dgm:presLayoutVars>
          <dgm:chMax/>
          <dgm:chPref/>
          <dgm:dir/>
          <dgm:animLvl val="lvl"/>
        </dgm:presLayoutVars>
      </dgm:prSet>
      <dgm:spPr/>
    </dgm:pt>
    <dgm:pt modelId="{C9DC0F6F-31FE-40E8-967C-396B990CD989}" type="pres">
      <dgm:prSet presAssocID="{5597D917-6E8A-4998-A7E9-10C32D92FCC7}" presName="composite" presStyleCnt="0"/>
      <dgm:spPr/>
    </dgm:pt>
    <dgm:pt modelId="{E30D250E-49D5-4486-AB1A-983A23F9E964}" type="pres">
      <dgm:prSet presAssocID="{5597D917-6E8A-4998-A7E9-10C32D92FCC7}" presName="LShape" presStyleLbl="alignNode1" presStyleIdx="0" presStyleCnt="5"/>
      <dgm:spPr/>
    </dgm:pt>
    <dgm:pt modelId="{215C5333-5324-4813-894F-A057A40F6469}" type="pres">
      <dgm:prSet presAssocID="{5597D917-6E8A-4998-A7E9-10C32D92FCC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B6A3E5D-23E2-4ED6-AD11-DC4963BFF0DA}" type="pres">
      <dgm:prSet presAssocID="{5597D917-6E8A-4998-A7E9-10C32D92FCC7}" presName="Triangle" presStyleLbl="alignNode1" presStyleIdx="1" presStyleCnt="5"/>
      <dgm:spPr/>
    </dgm:pt>
    <dgm:pt modelId="{3DB6C328-B2EB-4A6A-A9E6-F647FC53AAF2}" type="pres">
      <dgm:prSet presAssocID="{67F4306F-DF40-4E0D-A9C4-118D7E32DAE7}" presName="sibTrans" presStyleCnt="0"/>
      <dgm:spPr/>
    </dgm:pt>
    <dgm:pt modelId="{3D580AF3-DDBD-4EBC-8B81-88310C8D4D47}" type="pres">
      <dgm:prSet presAssocID="{67F4306F-DF40-4E0D-A9C4-118D7E32DAE7}" presName="space" presStyleCnt="0"/>
      <dgm:spPr/>
    </dgm:pt>
    <dgm:pt modelId="{BAB8F462-231B-4A71-954E-AA1E0F586FC0}" type="pres">
      <dgm:prSet presAssocID="{AEB48E6C-6E95-47E8-88C8-2BED74D42C05}" presName="composite" presStyleCnt="0"/>
      <dgm:spPr/>
    </dgm:pt>
    <dgm:pt modelId="{C561F20A-EA46-41D2-B70F-9B7D3E0212C1}" type="pres">
      <dgm:prSet presAssocID="{AEB48E6C-6E95-47E8-88C8-2BED74D42C05}" presName="LShape" presStyleLbl="alignNode1" presStyleIdx="2" presStyleCnt="5"/>
      <dgm:spPr/>
    </dgm:pt>
    <dgm:pt modelId="{C0179A7A-D413-4D32-8F86-5073A8F27120}" type="pres">
      <dgm:prSet presAssocID="{AEB48E6C-6E95-47E8-88C8-2BED74D42C0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D6406DE-4E49-4DAC-B320-FF231C8283A9}" type="pres">
      <dgm:prSet presAssocID="{AEB48E6C-6E95-47E8-88C8-2BED74D42C05}" presName="Triangle" presStyleLbl="alignNode1" presStyleIdx="3" presStyleCnt="5"/>
      <dgm:spPr/>
    </dgm:pt>
    <dgm:pt modelId="{BA51F767-2A20-4DBF-A7A0-A0257923355A}" type="pres">
      <dgm:prSet presAssocID="{8B961895-F221-433B-A33B-3DCC700A6983}" presName="sibTrans" presStyleCnt="0"/>
      <dgm:spPr/>
    </dgm:pt>
    <dgm:pt modelId="{F9421881-D344-479B-8F5D-19CB307B52A6}" type="pres">
      <dgm:prSet presAssocID="{8B961895-F221-433B-A33B-3DCC700A6983}" presName="space" presStyleCnt="0"/>
      <dgm:spPr/>
    </dgm:pt>
    <dgm:pt modelId="{B28705A7-4503-4CAC-BC9D-718F31E278E5}" type="pres">
      <dgm:prSet presAssocID="{6912F45B-EFE5-43A3-86E8-9E19D73354E7}" presName="composite" presStyleCnt="0"/>
      <dgm:spPr/>
    </dgm:pt>
    <dgm:pt modelId="{A1C0E962-2654-4C6F-9B87-51833BC151C8}" type="pres">
      <dgm:prSet presAssocID="{6912F45B-EFE5-43A3-86E8-9E19D73354E7}" presName="LShape" presStyleLbl="alignNode1" presStyleIdx="4" presStyleCnt="5"/>
      <dgm:spPr/>
    </dgm:pt>
    <dgm:pt modelId="{87DEEE04-6DAC-46F6-95C1-9A8258417514}" type="pres">
      <dgm:prSet presAssocID="{6912F45B-EFE5-43A3-86E8-9E19D73354E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AE47102-4907-49C7-839C-D759A17DE4DF}" type="presOf" srcId="{AEB48E6C-6E95-47E8-88C8-2BED74D42C05}" destId="{C0179A7A-D413-4D32-8F86-5073A8F27120}" srcOrd="0" destOrd="0" presId="urn:microsoft.com/office/officeart/2009/3/layout/StepUpProcess"/>
    <dgm:cxn modelId="{88608041-C33F-4287-B02B-74A2DFA8A6D0}" type="presOf" srcId="{5597D917-6E8A-4998-A7E9-10C32D92FCC7}" destId="{215C5333-5324-4813-894F-A057A40F6469}" srcOrd="0" destOrd="0" presId="urn:microsoft.com/office/officeart/2009/3/layout/StepUpProcess"/>
    <dgm:cxn modelId="{14BADD42-5B67-4E97-A78E-A2EE5E34456D}" type="presOf" srcId="{D9F35AF7-AE0D-4FC4-9687-3B219F439438}" destId="{94CB0ACB-12FD-4BA3-B563-B0F6A78C8184}" srcOrd="0" destOrd="0" presId="urn:microsoft.com/office/officeart/2009/3/layout/StepUpProcess"/>
    <dgm:cxn modelId="{3B6D8D67-8C99-499E-B984-E037B491E3C7}" srcId="{D9F35AF7-AE0D-4FC4-9687-3B219F439438}" destId="{6912F45B-EFE5-43A3-86E8-9E19D73354E7}" srcOrd="2" destOrd="0" parTransId="{9DC50FC2-405B-4BE0-85E2-92E9B6E9FFDD}" sibTransId="{EEB2F42E-184F-4F0E-B032-A2508673EED9}"/>
    <dgm:cxn modelId="{4C64D18B-C9A1-47EF-85A7-3F7925ECCB3F}" type="presOf" srcId="{6912F45B-EFE5-43A3-86E8-9E19D73354E7}" destId="{87DEEE04-6DAC-46F6-95C1-9A8258417514}" srcOrd="0" destOrd="0" presId="urn:microsoft.com/office/officeart/2009/3/layout/StepUpProcess"/>
    <dgm:cxn modelId="{BAA3E2DC-07AC-406A-9EAD-D12B288CBF13}" srcId="{D9F35AF7-AE0D-4FC4-9687-3B219F439438}" destId="{5597D917-6E8A-4998-A7E9-10C32D92FCC7}" srcOrd="0" destOrd="0" parTransId="{2F0825E4-2D88-4125-A25D-FA47FF1C4BA2}" sibTransId="{67F4306F-DF40-4E0D-A9C4-118D7E32DAE7}"/>
    <dgm:cxn modelId="{E43B32ED-145A-492A-8DD8-F02654A59D19}" srcId="{D9F35AF7-AE0D-4FC4-9687-3B219F439438}" destId="{AEB48E6C-6E95-47E8-88C8-2BED74D42C05}" srcOrd="1" destOrd="0" parTransId="{D21CDB03-897C-4CA8-9575-1128AB658FDD}" sibTransId="{8B961895-F221-433B-A33B-3DCC700A6983}"/>
    <dgm:cxn modelId="{20A9A391-84D0-421E-90BD-E883E5310524}" type="presParOf" srcId="{94CB0ACB-12FD-4BA3-B563-B0F6A78C8184}" destId="{C9DC0F6F-31FE-40E8-967C-396B990CD989}" srcOrd="0" destOrd="0" presId="urn:microsoft.com/office/officeart/2009/3/layout/StepUpProcess"/>
    <dgm:cxn modelId="{23F426C3-DBF6-4600-97B2-CFF6A59BA776}" type="presParOf" srcId="{C9DC0F6F-31FE-40E8-967C-396B990CD989}" destId="{E30D250E-49D5-4486-AB1A-983A23F9E964}" srcOrd="0" destOrd="0" presId="urn:microsoft.com/office/officeart/2009/3/layout/StepUpProcess"/>
    <dgm:cxn modelId="{355B302E-D5DB-4D44-A8AE-843906C5DB66}" type="presParOf" srcId="{C9DC0F6F-31FE-40E8-967C-396B990CD989}" destId="{215C5333-5324-4813-894F-A057A40F6469}" srcOrd="1" destOrd="0" presId="urn:microsoft.com/office/officeart/2009/3/layout/StepUpProcess"/>
    <dgm:cxn modelId="{EFBA988F-F350-4966-B8D8-BDAD02673823}" type="presParOf" srcId="{C9DC0F6F-31FE-40E8-967C-396B990CD989}" destId="{4B6A3E5D-23E2-4ED6-AD11-DC4963BFF0DA}" srcOrd="2" destOrd="0" presId="urn:microsoft.com/office/officeart/2009/3/layout/StepUpProcess"/>
    <dgm:cxn modelId="{A5FEF76A-2A36-4646-9122-C397070FCD68}" type="presParOf" srcId="{94CB0ACB-12FD-4BA3-B563-B0F6A78C8184}" destId="{3DB6C328-B2EB-4A6A-A9E6-F647FC53AAF2}" srcOrd="1" destOrd="0" presId="urn:microsoft.com/office/officeart/2009/3/layout/StepUpProcess"/>
    <dgm:cxn modelId="{5FA94A49-600F-4228-BD27-62A239020837}" type="presParOf" srcId="{3DB6C328-B2EB-4A6A-A9E6-F647FC53AAF2}" destId="{3D580AF3-DDBD-4EBC-8B81-88310C8D4D47}" srcOrd="0" destOrd="0" presId="urn:microsoft.com/office/officeart/2009/3/layout/StepUpProcess"/>
    <dgm:cxn modelId="{B1272063-0534-4B2F-A1F8-D412C1881F0B}" type="presParOf" srcId="{94CB0ACB-12FD-4BA3-B563-B0F6A78C8184}" destId="{BAB8F462-231B-4A71-954E-AA1E0F586FC0}" srcOrd="2" destOrd="0" presId="urn:microsoft.com/office/officeart/2009/3/layout/StepUpProcess"/>
    <dgm:cxn modelId="{B360B042-D5E1-4C71-B728-A3DC44900FD5}" type="presParOf" srcId="{BAB8F462-231B-4A71-954E-AA1E0F586FC0}" destId="{C561F20A-EA46-41D2-B70F-9B7D3E0212C1}" srcOrd="0" destOrd="0" presId="urn:microsoft.com/office/officeart/2009/3/layout/StepUpProcess"/>
    <dgm:cxn modelId="{B14577B6-5C68-420E-A70C-9753516D03E8}" type="presParOf" srcId="{BAB8F462-231B-4A71-954E-AA1E0F586FC0}" destId="{C0179A7A-D413-4D32-8F86-5073A8F27120}" srcOrd="1" destOrd="0" presId="urn:microsoft.com/office/officeart/2009/3/layout/StepUpProcess"/>
    <dgm:cxn modelId="{6EEE8CC5-14D9-4A92-945D-F8124200ED04}" type="presParOf" srcId="{BAB8F462-231B-4A71-954E-AA1E0F586FC0}" destId="{BD6406DE-4E49-4DAC-B320-FF231C8283A9}" srcOrd="2" destOrd="0" presId="urn:microsoft.com/office/officeart/2009/3/layout/StepUpProcess"/>
    <dgm:cxn modelId="{7BDD9690-D0EB-4F9B-A696-C41898AC107F}" type="presParOf" srcId="{94CB0ACB-12FD-4BA3-B563-B0F6A78C8184}" destId="{BA51F767-2A20-4DBF-A7A0-A0257923355A}" srcOrd="3" destOrd="0" presId="urn:microsoft.com/office/officeart/2009/3/layout/StepUpProcess"/>
    <dgm:cxn modelId="{5791A691-5774-454D-BEBF-39240E61DB5B}" type="presParOf" srcId="{BA51F767-2A20-4DBF-A7A0-A0257923355A}" destId="{F9421881-D344-479B-8F5D-19CB307B52A6}" srcOrd="0" destOrd="0" presId="urn:microsoft.com/office/officeart/2009/3/layout/StepUpProcess"/>
    <dgm:cxn modelId="{062B7166-E739-4691-81D4-60AF4741E218}" type="presParOf" srcId="{94CB0ACB-12FD-4BA3-B563-B0F6A78C8184}" destId="{B28705A7-4503-4CAC-BC9D-718F31E278E5}" srcOrd="4" destOrd="0" presId="urn:microsoft.com/office/officeart/2009/3/layout/StepUpProcess"/>
    <dgm:cxn modelId="{1F5DD837-4684-4045-9F44-9F0DF52E1191}" type="presParOf" srcId="{B28705A7-4503-4CAC-BC9D-718F31E278E5}" destId="{A1C0E962-2654-4C6F-9B87-51833BC151C8}" srcOrd="0" destOrd="0" presId="urn:microsoft.com/office/officeart/2009/3/layout/StepUpProcess"/>
    <dgm:cxn modelId="{27EF5FF8-D6E7-425E-8B97-147D7730090E}" type="presParOf" srcId="{B28705A7-4503-4CAC-BC9D-718F31E278E5}" destId="{87DEEE04-6DAC-46F6-95C1-9A825841751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A540CA-253C-43C9-9BC0-01639B6DF22F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C9FC079C-2981-4DDC-840D-9624D512D1ED}">
      <dgm:prSet phldrT="[Κείμενο]" custT="1"/>
      <dgm:spPr/>
      <dgm:t>
        <a:bodyPr/>
        <a:lstStyle/>
        <a:p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  <a:endParaRPr lang="el-GR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C46C65-FF51-486B-A8CA-BD496DDDF487}" type="parTrans" cxnId="{637C1C83-3460-4030-9222-9BB2C3260989}">
      <dgm:prSet/>
      <dgm:spPr/>
      <dgm:t>
        <a:bodyPr/>
        <a:lstStyle/>
        <a:p>
          <a:endParaRPr lang="el-GR"/>
        </a:p>
      </dgm:t>
    </dgm:pt>
    <dgm:pt modelId="{77ADF5CB-6E4A-4776-B18E-27A1FE01228F}" type="sibTrans" cxnId="{637C1C83-3460-4030-9222-9BB2C3260989}">
      <dgm:prSet/>
      <dgm:spPr/>
      <dgm:t>
        <a:bodyPr/>
        <a:lstStyle/>
        <a:p>
          <a:endParaRPr lang="el-GR"/>
        </a:p>
      </dgm:t>
    </dgm:pt>
    <dgm:pt modelId="{26EE3289-2AFA-4A9D-911F-0721726799D3}">
      <dgm:prSet phldrT="[Κείμενο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Prevocational &amp; social skills for autistic candidates</a:t>
          </a:r>
          <a:endParaRPr lang="el-GR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EF84A9-19C5-4C54-9FEC-E3949552E6E9}" type="parTrans" cxnId="{EFF6F4CC-13A3-4A07-9419-3C6D5B34C5BE}">
      <dgm:prSet/>
      <dgm:spPr/>
      <dgm:t>
        <a:bodyPr/>
        <a:lstStyle/>
        <a:p>
          <a:endParaRPr lang="el-GR"/>
        </a:p>
      </dgm:t>
    </dgm:pt>
    <dgm:pt modelId="{DBFFD073-7F27-4AA6-B7C2-16EC2D6D7122}" type="sibTrans" cxnId="{EFF6F4CC-13A3-4A07-9419-3C6D5B34C5BE}">
      <dgm:prSet/>
      <dgm:spPr/>
      <dgm:t>
        <a:bodyPr/>
        <a:lstStyle/>
        <a:p>
          <a:endParaRPr lang="el-GR"/>
        </a:p>
      </dgm:t>
    </dgm:pt>
    <dgm:pt modelId="{6642F23A-712F-4EF9-BB14-0DA2E237B88C}">
      <dgm:prSet phldrT="[Κείμενο]" custT="1"/>
      <dgm:spPr/>
      <dgm:t>
        <a:bodyPr/>
        <a:lstStyle/>
        <a:p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Profiling &amp; Matching</a:t>
          </a:r>
          <a:endParaRPr lang="el-GR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B841F2-2070-43B2-A1A8-B571B9E3D4A4}" type="parTrans" cxnId="{9AB8DB57-9137-4218-81EB-18B93E3AB64F}">
      <dgm:prSet/>
      <dgm:spPr/>
      <dgm:t>
        <a:bodyPr/>
        <a:lstStyle/>
        <a:p>
          <a:endParaRPr lang="el-GR"/>
        </a:p>
      </dgm:t>
    </dgm:pt>
    <dgm:pt modelId="{0113DDDA-6C4F-4F7F-A80C-9A8993734623}" type="sibTrans" cxnId="{9AB8DB57-9137-4218-81EB-18B93E3AB64F}">
      <dgm:prSet/>
      <dgm:spPr/>
      <dgm:t>
        <a:bodyPr/>
        <a:lstStyle/>
        <a:p>
          <a:endParaRPr lang="el-GR"/>
        </a:p>
      </dgm:t>
    </dgm:pt>
    <dgm:pt modelId="{7B1B6673-F64E-4F40-B8B9-C00CC1179E35}">
      <dgm:prSet phldrT="[Κείμενο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Profiling the autistic candidates regarding their preferences, abilities, challenges</a:t>
          </a:r>
          <a:endParaRPr lang="el-GR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09582B-5856-4430-9047-D37169301B2F}" type="parTrans" cxnId="{DE3644B5-A947-43F4-A6F7-8E217991FEB8}">
      <dgm:prSet/>
      <dgm:spPr/>
      <dgm:t>
        <a:bodyPr/>
        <a:lstStyle/>
        <a:p>
          <a:endParaRPr lang="el-GR"/>
        </a:p>
      </dgm:t>
    </dgm:pt>
    <dgm:pt modelId="{36434929-17AA-4BB3-924F-A788F9425E99}" type="sibTrans" cxnId="{DE3644B5-A947-43F4-A6F7-8E217991FEB8}">
      <dgm:prSet/>
      <dgm:spPr/>
      <dgm:t>
        <a:bodyPr/>
        <a:lstStyle/>
        <a:p>
          <a:endParaRPr lang="el-GR"/>
        </a:p>
      </dgm:t>
    </dgm:pt>
    <dgm:pt modelId="{96A84BDF-B5C2-4581-B6AF-E3172C966298}">
      <dgm:prSet phldrT="[Κείμενο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Matching companies’ standards &amp; needs to autistic employees</a:t>
          </a:r>
          <a:endParaRPr lang="el-GR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AD03F7-5E5A-4D85-BFF2-A5E8E40EE773}" type="parTrans" cxnId="{82EC059F-BA28-4FB3-8D54-17E435F9BBA1}">
      <dgm:prSet/>
      <dgm:spPr/>
      <dgm:t>
        <a:bodyPr/>
        <a:lstStyle/>
        <a:p>
          <a:endParaRPr lang="el-GR"/>
        </a:p>
      </dgm:t>
    </dgm:pt>
    <dgm:pt modelId="{3AD4F3CA-EFA8-4517-95DD-699F4B347A6E}" type="sibTrans" cxnId="{82EC059F-BA28-4FB3-8D54-17E435F9BBA1}">
      <dgm:prSet/>
      <dgm:spPr/>
      <dgm:t>
        <a:bodyPr/>
        <a:lstStyle/>
        <a:p>
          <a:endParaRPr lang="el-GR"/>
        </a:p>
      </dgm:t>
    </dgm:pt>
    <dgm:pt modelId="{84C3B240-0F57-4DB3-863D-D3FBA6C56088}">
      <dgm:prSet phldrT="[Κείμενο]" custT="1"/>
      <dgm:spPr/>
      <dgm:t>
        <a:bodyPr/>
        <a:lstStyle/>
        <a:p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Preparation</a:t>
          </a:r>
          <a:endParaRPr lang="el-GR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BEEEE6-D67E-482A-96B9-FB6E21C9F07C}" type="parTrans" cxnId="{B8F48692-E554-4EDB-9159-78E45EF01AD1}">
      <dgm:prSet/>
      <dgm:spPr/>
      <dgm:t>
        <a:bodyPr/>
        <a:lstStyle/>
        <a:p>
          <a:endParaRPr lang="el-GR"/>
        </a:p>
      </dgm:t>
    </dgm:pt>
    <dgm:pt modelId="{46B26A5C-F52C-4BE2-B6A9-570B4BB80C33}" type="sibTrans" cxnId="{B8F48692-E554-4EDB-9159-78E45EF01AD1}">
      <dgm:prSet/>
      <dgm:spPr/>
      <dgm:t>
        <a:bodyPr/>
        <a:lstStyle/>
        <a:p>
          <a:endParaRPr lang="el-GR"/>
        </a:p>
      </dgm:t>
    </dgm:pt>
    <dgm:pt modelId="{8C6B32E5-D417-4A9A-8232-ACC13DB092F1}">
      <dgm:prSet phldrT="[Κείμενο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Making workplace adjustments</a:t>
          </a:r>
          <a:endParaRPr lang="el-GR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1909A-E658-4153-A44D-59C5563A8C46}" type="parTrans" cxnId="{6CB8228D-B890-4578-9EA0-BA650E07D683}">
      <dgm:prSet/>
      <dgm:spPr/>
      <dgm:t>
        <a:bodyPr/>
        <a:lstStyle/>
        <a:p>
          <a:endParaRPr lang="el-GR"/>
        </a:p>
      </dgm:t>
    </dgm:pt>
    <dgm:pt modelId="{2705DFDD-3775-4E42-BB8B-6D0827EC729B}" type="sibTrans" cxnId="{6CB8228D-B890-4578-9EA0-BA650E07D683}">
      <dgm:prSet/>
      <dgm:spPr/>
      <dgm:t>
        <a:bodyPr/>
        <a:lstStyle/>
        <a:p>
          <a:endParaRPr lang="el-GR"/>
        </a:p>
      </dgm:t>
    </dgm:pt>
    <dgm:pt modelId="{C30244DC-F994-4FC8-B633-2C6EB3B03392}">
      <dgm:prSet phldrT="[Κείμενο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Preparing the placements through meetings, individual action plans &amp; agreements</a:t>
          </a:r>
          <a:endParaRPr lang="el-GR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75FA-A5B1-4502-83B1-1BD4910B71C4}" type="parTrans" cxnId="{638E5963-266B-4164-9BFA-32A7D40F6FF7}">
      <dgm:prSet/>
      <dgm:spPr/>
      <dgm:t>
        <a:bodyPr/>
        <a:lstStyle/>
        <a:p>
          <a:endParaRPr lang="el-GR"/>
        </a:p>
      </dgm:t>
    </dgm:pt>
    <dgm:pt modelId="{8B6DD61A-D834-4389-A139-41754D2432EA}" type="sibTrans" cxnId="{638E5963-266B-4164-9BFA-32A7D40F6FF7}">
      <dgm:prSet/>
      <dgm:spPr/>
      <dgm:t>
        <a:bodyPr/>
        <a:lstStyle/>
        <a:p>
          <a:endParaRPr lang="el-GR"/>
        </a:p>
      </dgm:t>
    </dgm:pt>
    <dgm:pt modelId="{CA170805-9EFA-4308-BF6F-4985A689C0F4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call support &amp; supervision</a:t>
          </a:r>
          <a:endParaRPr lang="el-GR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8E468A-375E-4145-A1F6-3207A3E00BED}" type="parTrans" cxnId="{A4C0467A-10B6-4B0A-B6FD-5DA354478F55}">
      <dgm:prSet/>
      <dgm:spPr/>
      <dgm:t>
        <a:bodyPr/>
        <a:lstStyle/>
        <a:p>
          <a:endParaRPr lang="el-GR"/>
        </a:p>
      </dgm:t>
    </dgm:pt>
    <dgm:pt modelId="{1B07D7FB-3D2C-4998-A28A-134F8F26F653}" type="sibTrans" cxnId="{A4C0467A-10B6-4B0A-B6FD-5DA354478F55}">
      <dgm:prSet/>
      <dgm:spPr/>
      <dgm:t>
        <a:bodyPr/>
        <a:lstStyle/>
        <a:p>
          <a:endParaRPr lang="el-GR"/>
        </a:p>
      </dgm:t>
    </dgm:pt>
    <dgm:pt modelId="{0DECF2B3-D61F-4CA1-BA9C-AD9D78DCBA77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Actively in touch</a:t>
          </a:r>
          <a:endParaRPr lang="el-GR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742F06-96FE-4198-A939-7C2FD2D06AE9}" type="parTrans" cxnId="{EA8F54DB-C183-4606-9640-48920E51C81F}">
      <dgm:prSet/>
      <dgm:spPr/>
      <dgm:t>
        <a:bodyPr/>
        <a:lstStyle/>
        <a:p>
          <a:endParaRPr lang="el-GR"/>
        </a:p>
      </dgm:t>
    </dgm:pt>
    <dgm:pt modelId="{C4F276ED-C9AA-411C-BF9A-7FFF000C920C}" type="sibTrans" cxnId="{EA8F54DB-C183-4606-9640-48920E51C81F}">
      <dgm:prSet/>
      <dgm:spPr/>
      <dgm:t>
        <a:bodyPr/>
        <a:lstStyle/>
        <a:p>
          <a:endParaRPr lang="el-GR"/>
        </a:p>
      </dgm:t>
    </dgm:pt>
    <dgm:pt modelId="{2B9E8E72-235F-40BB-9B84-80EB470EACBC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Scheduled meetings</a:t>
          </a:r>
          <a:endParaRPr lang="el-GR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3107CA-52B7-45CD-A7EF-6085B2BBD57F}" type="parTrans" cxnId="{CF7516B7-CFDB-432A-BBB8-1178BDA224E9}">
      <dgm:prSet/>
      <dgm:spPr/>
      <dgm:t>
        <a:bodyPr/>
        <a:lstStyle/>
        <a:p>
          <a:endParaRPr lang="el-GR"/>
        </a:p>
      </dgm:t>
    </dgm:pt>
    <dgm:pt modelId="{9113C7BE-4E45-4E5E-8B0E-21774B51813A}" type="sibTrans" cxnId="{CF7516B7-CFDB-432A-BBB8-1178BDA224E9}">
      <dgm:prSet/>
      <dgm:spPr/>
      <dgm:t>
        <a:bodyPr/>
        <a:lstStyle/>
        <a:p>
          <a:endParaRPr lang="el-GR"/>
        </a:p>
      </dgm:t>
    </dgm:pt>
    <dgm:pt modelId="{C4BBE8DB-F65A-4A5C-A091-C74ED8D46D09}">
      <dgm:prSet phldrT="[Κείμενο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Awareness &amp; understanding of AS for companies </a:t>
          </a:r>
          <a:endParaRPr lang="el-GR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75A662-B64C-4860-BEA9-0578424BF645}" type="sibTrans" cxnId="{0A0A9380-E1C6-4DD1-AD18-EB63B93753AC}">
      <dgm:prSet/>
      <dgm:spPr/>
      <dgm:t>
        <a:bodyPr/>
        <a:lstStyle/>
        <a:p>
          <a:endParaRPr lang="el-GR"/>
        </a:p>
      </dgm:t>
    </dgm:pt>
    <dgm:pt modelId="{F90C840F-DDC8-49CD-9684-C9AC401A0F4E}" type="parTrans" cxnId="{0A0A9380-E1C6-4DD1-AD18-EB63B93753AC}">
      <dgm:prSet/>
      <dgm:spPr/>
      <dgm:t>
        <a:bodyPr/>
        <a:lstStyle/>
        <a:p>
          <a:endParaRPr lang="el-GR"/>
        </a:p>
      </dgm:t>
    </dgm:pt>
    <dgm:pt modelId="{9251B407-64FC-4DBD-8082-868AF8B432D1}" type="pres">
      <dgm:prSet presAssocID="{ECA540CA-253C-43C9-9BC0-01639B6DF22F}" presName="linear" presStyleCnt="0">
        <dgm:presLayoutVars>
          <dgm:dir/>
          <dgm:resizeHandles val="exact"/>
        </dgm:presLayoutVars>
      </dgm:prSet>
      <dgm:spPr/>
    </dgm:pt>
    <dgm:pt modelId="{655CA54D-1425-4160-83B8-DA247F053711}" type="pres">
      <dgm:prSet presAssocID="{C9FC079C-2981-4DDC-840D-9624D512D1ED}" presName="comp" presStyleCnt="0"/>
      <dgm:spPr/>
    </dgm:pt>
    <dgm:pt modelId="{2A6ED824-75F2-42F4-B95D-969E502A395E}" type="pres">
      <dgm:prSet presAssocID="{C9FC079C-2981-4DDC-840D-9624D512D1ED}" presName="box" presStyleLbl="node1" presStyleIdx="0" presStyleCnt="4"/>
      <dgm:spPr/>
    </dgm:pt>
    <dgm:pt modelId="{B450DCB0-4724-4D37-97BB-98F02DF818A3}" type="pres">
      <dgm:prSet presAssocID="{C9FC079C-2981-4DDC-840D-9624D512D1ED}" presName="img" presStyleLbl="fgImgPlace1" presStyleIdx="0" presStyleCnt="4"/>
      <dgm:spPr>
        <a:solidFill>
          <a:schemeClr val="accent2">
            <a:lumMod val="40000"/>
            <a:lumOff val="60000"/>
          </a:schemeClr>
        </a:solidFill>
      </dgm:spPr>
    </dgm:pt>
    <dgm:pt modelId="{4947BD3E-BCDC-4FEB-9A56-00D99FD8EE54}" type="pres">
      <dgm:prSet presAssocID="{C9FC079C-2981-4DDC-840D-9624D512D1ED}" presName="text" presStyleLbl="node1" presStyleIdx="0" presStyleCnt="4">
        <dgm:presLayoutVars>
          <dgm:bulletEnabled val="1"/>
        </dgm:presLayoutVars>
      </dgm:prSet>
      <dgm:spPr/>
    </dgm:pt>
    <dgm:pt modelId="{C09C98C6-F8BD-45B9-8D43-214EB70D9E8A}" type="pres">
      <dgm:prSet presAssocID="{77ADF5CB-6E4A-4776-B18E-27A1FE01228F}" presName="spacer" presStyleCnt="0"/>
      <dgm:spPr/>
    </dgm:pt>
    <dgm:pt modelId="{43372A0A-455F-46FD-A107-D44E742D4AD3}" type="pres">
      <dgm:prSet presAssocID="{6642F23A-712F-4EF9-BB14-0DA2E237B88C}" presName="comp" presStyleCnt="0"/>
      <dgm:spPr/>
    </dgm:pt>
    <dgm:pt modelId="{E3AED1FC-4C22-4C77-B35C-AC64936619CF}" type="pres">
      <dgm:prSet presAssocID="{6642F23A-712F-4EF9-BB14-0DA2E237B88C}" presName="box" presStyleLbl="node1" presStyleIdx="1" presStyleCnt="4"/>
      <dgm:spPr/>
    </dgm:pt>
    <dgm:pt modelId="{7AB40D26-2CB4-4FE3-924B-64A4A4F9B825}" type="pres">
      <dgm:prSet presAssocID="{6642F23A-712F-4EF9-BB14-0DA2E237B88C}" presName="img" presStyleLbl="fgImgPlace1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5DDC238C-746F-4941-A850-99735B935E14}" type="pres">
      <dgm:prSet presAssocID="{6642F23A-712F-4EF9-BB14-0DA2E237B88C}" presName="text" presStyleLbl="node1" presStyleIdx="1" presStyleCnt="4">
        <dgm:presLayoutVars>
          <dgm:bulletEnabled val="1"/>
        </dgm:presLayoutVars>
      </dgm:prSet>
      <dgm:spPr/>
    </dgm:pt>
    <dgm:pt modelId="{4B193959-1DB2-4A7C-B110-66881D1B031A}" type="pres">
      <dgm:prSet presAssocID="{0113DDDA-6C4F-4F7F-A80C-9A8993734623}" presName="spacer" presStyleCnt="0"/>
      <dgm:spPr/>
    </dgm:pt>
    <dgm:pt modelId="{700FD5FA-14F8-4FFE-AA71-DB5D2AB8ABCF}" type="pres">
      <dgm:prSet presAssocID="{84C3B240-0F57-4DB3-863D-D3FBA6C56088}" presName="comp" presStyleCnt="0"/>
      <dgm:spPr/>
    </dgm:pt>
    <dgm:pt modelId="{71404524-74A9-497D-8E8B-2D6E1074B7A4}" type="pres">
      <dgm:prSet presAssocID="{84C3B240-0F57-4DB3-863D-D3FBA6C56088}" presName="box" presStyleLbl="node1" presStyleIdx="2" presStyleCnt="4"/>
      <dgm:spPr/>
    </dgm:pt>
    <dgm:pt modelId="{8316F1EB-4761-4B1A-A09C-C480199DA3B3}" type="pres">
      <dgm:prSet presAssocID="{84C3B240-0F57-4DB3-863D-D3FBA6C56088}" presName="img" presStyleLbl="fgImgPlace1" presStyleIdx="2" presStyleCnt="4"/>
      <dgm:spPr>
        <a:solidFill>
          <a:schemeClr val="accent2">
            <a:lumMod val="60000"/>
            <a:lumOff val="40000"/>
          </a:schemeClr>
        </a:solidFill>
      </dgm:spPr>
    </dgm:pt>
    <dgm:pt modelId="{2BC20607-9764-4C3D-B48B-E4988621D1A0}" type="pres">
      <dgm:prSet presAssocID="{84C3B240-0F57-4DB3-863D-D3FBA6C56088}" presName="text" presStyleLbl="node1" presStyleIdx="2" presStyleCnt="4">
        <dgm:presLayoutVars>
          <dgm:bulletEnabled val="1"/>
        </dgm:presLayoutVars>
      </dgm:prSet>
      <dgm:spPr/>
    </dgm:pt>
    <dgm:pt modelId="{0CB4816F-E1B8-4DF0-B8B3-5C891B44B92E}" type="pres">
      <dgm:prSet presAssocID="{46B26A5C-F52C-4BE2-B6A9-570B4BB80C33}" presName="spacer" presStyleCnt="0"/>
      <dgm:spPr/>
    </dgm:pt>
    <dgm:pt modelId="{4597120E-2E70-4690-8033-4493AF0981B0}" type="pres">
      <dgm:prSet presAssocID="{CA170805-9EFA-4308-BF6F-4985A689C0F4}" presName="comp" presStyleCnt="0"/>
      <dgm:spPr/>
    </dgm:pt>
    <dgm:pt modelId="{A401A267-F275-43DE-9D9A-AA809E6821DD}" type="pres">
      <dgm:prSet presAssocID="{CA170805-9EFA-4308-BF6F-4985A689C0F4}" presName="box" presStyleLbl="node1" presStyleIdx="3" presStyleCnt="4"/>
      <dgm:spPr/>
    </dgm:pt>
    <dgm:pt modelId="{DA365001-C805-441F-81E8-655E6BADCDDC}" type="pres">
      <dgm:prSet presAssocID="{CA170805-9EFA-4308-BF6F-4985A689C0F4}" presName="img" presStyleLbl="fgImgPlace1" presStyleIdx="3" presStyleCnt="4"/>
      <dgm:spPr>
        <a:solidFill>
          <a:schemeClr val="accent2">
            <a:lumMod val="40000"/>
            <a:lumOff val="60000"/>
          </a:schemeClr>
        </a:solidFill>
      </dgm:spPr>
    </dgm:pt>
    <dgm:pt modelId="{5E57285F-910F-4E64-B9E9-2E7249FA4852}" type="pres">
      <dgm:prSet presAssocID="{CA170805-9EFA-4308-BF6F-4985A689C0F4}" presName="text" presStyleLbl="node1" presStyleIdx="3" presStyleCnt="4">
        <dgm:presLayoutVars>
          <dgm:bulletEnabled val="1"/>
        </dgm:presLayoutVars>
      </dgm:prSet>
      <dgm:spPr/>
    </dgm:pt>
  </dgm:ptLst>
  <dgm:cxnLst>
    <dgm:cxn modelId="{03AB2B03-D2DE-4FA4-976E-C45C6224455C}" type="presOf" srcId="{C9FC079C-2981-4DDC-840D-9624D512D1ED}" destId="{2A6ED824-75F2-42F4-B95D-969E502A395E}" srcOrd="0" destOrd="0" presId="urn:microsoft.com/office/officeart/2005/8/layout/vList4"/>
    <dgm:cxn modelId="{6F085709-BBA1-4D60-B1AC-85210865D189}" type="presOf" srcId="{0DECF2B3-D61F-4CA1-BA9C-AD9D78DCBA77}" destId="{5E57285F-910F-4E64-B9E9-2E7249FA4852}" srcOrd="1" destOrd="1" presId="urn:microsoft.com/office/officeart/2005/8/layout/vList4"/>
    <dgm:cxn modelId="{C62E410B-00EA-4372-A26F-2A87DFC005C1}" type="presOf" srcId="{6642F23A-712F-4EF9-BB14-0DA2E237B88C}" destId="{5DDC238C-746F-4941-A850-99735B935E14}" srcOrd="1" destOrd="0" presId="urn:microsoft.com/office/officeart/2005/8/layout/vList4"/>
    <dgm:cxn modelId="{C83ED210-C4FD-4652-B637-D795C7E4AB29}" type="presOf" srcId="{2B9E8E72-235F-40BB-9B84-80EB470EACBC}" destId="{A401A267-F275-43DE-9D9A-AA809E6821DD}" srcOrd="0" destOrd="2" presId="urn:microsoft.com/office/officeart/2005/8/layout/vList4"/>
    <dgm:cxn modelId="{8426E413-B196-4495-AAC6-F44C5B5D4739}" type="presOf" srcId="{26EE3289-2AFA-4A9D-911F-0721726799D3}" destId="{4947BD3E-BCDC-4FEB-9A56-00D99FD8EE54}" srcOrd="1" destOrd="2" presId="urn:microsoft.com/office/officeart/2005/8/layout/vList4"/>
    <dgm:cxn modelId="{AA727B32-15EB-44D7-91AE-4B6F4B9349D3}" type="presOf" srcId="{96A84BDF-B5C2-4581-B6AF-E3172C966298}" destId="{5DDC238C-746F-4941-A850-99735B935E14}" srcOrd="1" destOrd="2" presId="urn:microsoft.com/office/officeart/2005/8/layout/vList4"/>
    <dgm:cxn modelId="{5259F160-8B74-4F7F-96BF-D66DD888CFCF}" type="presOf" srcId="{7B1B6673-F64E-4F40-B8B9-C00CC1179E35}" destId="{E3AED1FC-4C22-4C77-B35C-AC64936619CF}" srcOrd="0" destOrd="1" presId="urn:microsoft.com/office/officeart/2005/8/layout/vList4"/>
    <dgm:cxn modelId="{638E5963-266B-4164-9BFA-32A7D40F6FF7}" srcId="{84C3B240-0F57-4DB3-863D-D3FBA6C56088}" destId="{C30244DC-F994-4FC8-B633-2C6EB3B03392}" srcOrd="1" destOrd="0" parTransId="{312C75FA-A5B1-4502-83B1-1BD4910B71C4}" sibTransId="{8B6DD61A-D834-4389-A139-41754D2432EA}"/>
    <dgm:cxn modelId="{41660B44-31EE-4179-98AC-97AD26EDCB0F}" type="presOf" srcId="{84C3B240-0F57-4DB3-863D-D3FBA6C56088}" destId="{71404524-74A9-497D-8E8B-2D6E1074B7A4}" srcOrd="0" destOrd="0" presId="urn:microsoft.com/office/officeart/2005/8/layout/vList4"/>
    <dgm:cxn modelId="{0881F46D-8BBE-4E5A-BABD-5B9D77CFBC31}" type="presOf" srcId="{84C3B240-0F57-4DB3-863D-D3FBA6C56088}" destId="{2BC20607-9764-4C3D-B48B-E4988621D1A0}" srcOrd="1" destOrd="0" presId="urn:microsoft.com/office/officeart/2005/8/layout/vList4"/>
    <dgm:cxn modelId="{E307EA51-321E-4184-B04B-BD8B5361C54E}" type="presOf" srcId="{CA170805-9EFA-4308-BF6F-4985A689C0F4}" destId="{5E57285F-910F-4E64-B9E9-2E7249FA4852}" srcOrd="1" destOrd="0" presId="urn:microsoft.com/office/officeart/2005/8/layout/vList4"/>
    <dgm:cxn modelId="{194D8973-0A56-4A27-9BF9-5553C0C18176}" type="presOf" srcId="{8C6B32E5-D417-4A9A-8232-ACC13DB092F1}" destId="{71404524-74A9-497D-8E8B-2D6E1074B7A4}" srcOrd="0" destOrd="1" presId="urn:microsoft.com/office/officeart/2005/8/layout/vList4"/>
    <dgm:cxn modelId="{9AB8DB57-9137-4218-81EB-18B93E3AB64F}" srcId="{ECA540CA-253C-43C9-9BC0-01639B6DF22F}" destId="{6642F23A-712F-4EF9-BB14-0DA2E237B88C}" srcOrd="1" destOrd="0" parTransId="{94B841F2-2070-43B2-A1A8-B571B9E3D4A4}" sibTransId="{0113DDDA-6C4F-4F7F-A80C-9A8993734623}"/>
    <dgm:cxn modelId="{140E065A-CE21-47B6-A897-F419F91C1988}" type="presOf" srcId="{C30244DC-F994-4FC8-B633-2C6EB3B03392}" destId="{71404524-74A9-497D-8E8B-2D6E1074B7A4}" srcOrd="0" destOrd="2" presId="urn:microsoft.com/office/officeart/2005/8/layout/vList4"/>
    <dgm:cxn modelId="{A4C0467A-10B6-4B0A-B6FD-5DA354478F55}" srcId="{ECA540CA-253C-43C9-9BC0-01639B6DF22F}" destId="{CA170805-9EFA-4308-BF6F-4985A689C0F4}" srcOrd="3" destOrd="0" parTransId="{1F8E468A-375E-4145-A1F6-3207A3E00BED}" sibTransId="{1B07D7FB-3D2C-4998-A28A-134F8F26F653}"/>
    <dgm:cxn modelId="{0A0A9380-E1C6-4DD1-AD18-EB63B93753AC}" srcId="{C9FC079C-2981-4DDC-840D-9624D512D1ED}" destId="{C4BBE8DB-F65A-4A5C-A091-C74ED8D46D09}" srcOrd="0" destOrd="0" parTransId="{F90C840F-DDC8-49CD-9684-C9AC401A0F4E}" sibTransId="{4A75A662-B64C-4860-BEA9-0578424BF645}"/>
    <dgm:cxn modelId="{637C1C83-3460-4030-9222-9BB2C3260989}" srcId="{ECA540CA-253C-43C9-9BC0-01639B6DF22F}" destId="{C9FC079C-2981-4DDC-840D-9624D512D1ED}" srcOrd="0" destOrd="0" parTransId="{C5C46C65-FF51-486B-A8CA-BD496DDDF487}" sibTransId="{77ADF5CB-6E4A-4776-B18E-27A1FE01228F}"/>
    <dgm:cxn modelId="{1D846E8A-B94D-4BE5-A76E-6E7E2B3808C0}" type="presOf" srcId="{96A84BDF-B5C2-4581-B6AF-E3172C966298}" destId="{E3AED1FC-4C22-4C77-B35C-AC64936619CF}" srcOrd="0" destOrd="2" presId="urn:microsoft.com/office/officeart/2005/8/layout/vList4"/>
    <dgm:cxn modelId="{6CB8228D-B890-4578-9EA0-BA650E07D683}" srcId="{84C3B240-0F57-4DB3-863D-D3FBA6C56088}" destId="{8C6B32E5-D417-4A9A-8232-ACC13DB092F1}" srcOrd="0" destOrd="0" parTransId="{81B1909A-E658-4153-A44D-59C5563A8C46}" sibTransId="{2705DFDD-3775-4E42-BB8B-6D0827EC729B}"/>
    <dgm:cxn modelId="{B8F48692-E554-4EDB-9159-78E45EF01AD1}" srcId="{ECA540CA-253C-43C9-9BC0-01639B6DF22F}" destId="{84C3B240-0F57-4DB3-863D-D3FBA6C56088}" srcOrd="2" destOrd="0" parTransId="{2CBEEEE6-D67E-482A-96B9-FB6E21C9F07C}" sibTransId="{46B26A5C-F52C-4BE2-B6A9-570B4BB80C33}"/>
    <dgm:cxn modelId="{E33EC794-EC95-4869-860F-F066275E840E}" type="presOf" srcId="{6642F23A-712F-4EF9-BB14-0DA2E237B88C}" destId="{E3AED1FC-4C22-4C77-B35C-AC64936619CF}" srcOrd="0" destOrd="0" presId="urn:microsoft.com/office/officeart/2005/8/layout/vList4"/>
    <dgm:cxn modelId="{82EC059F-BA28-4FB3-8D54-17E435F9BBA1}" srcId="{6642F23A-712F-4EF9-BB14-0DA2E237B88C}" destId="{96A84BDF-B5C2-4581-B6AF-E3172C966298}" srcOrd="1" destOrd="0" parTransId="{6AAD03F7-5E5A-4D85-BFF2-A5E8E40EE773}" sibTransId="{3AD4F3CA-EFA8-4517-95DD-699F4B347A6E}"/>
    <dgm:cxn modelId="{E70D3AA1-AA15-45A8-9384-511161478080}" type="presOf" srcId="{ECA540CA-253C-43C9-9BC0-01639B6DF22F}" destId="{9251B407-64FC-4DBD-8082-868AF8B432D1}" srcOrd="0" destOrd="0" presId="urn:microsoft.com/office/officeart/2005/8/layout/vList4"/>
    <dgm:cxn modelId="{C0E088A8-7EDC-41F5-B2CC-5E8C76BAC762}" type="presOf" srcId="{2B9E8E72-235F-40BB-9B84-80EB470EACBC}" destId="{5E57285F-910F-4E64-B9E9-2E7249FA4852}" srcOrd="1" destOrd="2" presId="urn:microsoft.com/office/officeart/2005/8/layout/vList4"/>
    <dgm:cxn modelId="{DE3644B5-A947-43F4-A6F7-8E217991FEB8}" srcId="{6642F23A-712F-4EF9-BB14-0DA2E237B88C}" destId="{7B1B6673-F64E-4F40-B8B9-C00CC1179E35}" srcOrd="0" destOrd="0" parTransId="{0909582B-5856-4430-9047-D37169301B2F}" sibTransId="{36434929-17AA-4BB3-924F-A788F9425E99}"/>
    <dgm:cxn modelId="{CF7516B7-CFDB-432A-BBB8-1178BDA224E9}" srcId="{CA170805-9EFA-4308-BF6F-4985A689C0F4}" destId="{2B9E8E72-235F-40BB-9B84-80EB470EACBC}" srcOrd="1" destOrd="0" parTransId="{663107CA-52B7-45CD-A7EF-6085B2BBD57F}" sibTransId="{9113C7BE-4E45-4E5E-8B0E-21774B51813A}"/>
    <dgm:cxn modelId="{62F9AFB7-8533-49C6-B045-A2714B9FAEED}" type="presOf" srcId="{CA170805-9EFA-4308-BF6F-4985A689C0F4}" destId="{A401A267-F275-43DE-9D9A-AA809E6821DD}" srcOrd="0" destOrd="0" presId="urn:microsoft.com/office/officeart/2005/8/layout/vList4"/>
    <dgm:cxn modelId="{09D7C5BB-F1A6-4504-8A5D-04AC1ABC2E69}" type="presOf" srcId="{8C6B32E5-D417-4A9A-8232-ACC13DB092F1}" destId="{2BC20607-9764-4C3D-B48B-E4988621D1A0}" srcOrd="1" destOrd="1" presId="urn:microsoft.com/office/officeart/2005/8/layout/vList4"/>
    <dgm:cxn modelId="{486B3AC3-8F1D-4A04-B28A-0374072E18E5}" type="presOf" srcId="{26EE3289-2AFA-4A9D-911F-0721726799D3}" destId="{2A6ED824-75F2-42F4-B95D-969E502A395E}" srcOrd="0" destOrd="2" presId="urn:microsoft.com/office/officeart/2005/8/layout/vList4"/>
    <dgm:cxn modelId="{0D5C72C7-05AD-4803-9CF8-E56A401A0924}" type="presOf" srcId="{7B1B6673-F64E-4F40-B8B9-C00CC1179E35}" destId="{5DDC238C-746F-4941-A850-99735B935E14}" srcOrd="1" destOrd="1" presId="urn:microsoft.com/office/officeart/2005/8/layout/vList4"/>
    <dgm:cxn modelId="{EFF6F4CC-13A3-4A07-9419-3C6D5B34C5BE}" srcId="{C9FC079C-2981-4DDC-840D-9624D512D1ED}" destId="{26EE3289-2AFA-4A9D-911F-0721726799D3}" srcOrd="1" destOrd="0" parTransId="{81EF84A9-19C5-4C54-9FEC-E3949552E6E9}" sibTransId="{DBFFD073-7F27-4AA6-B7C2-16EC2D6D7122}"/>
    <dgm:cxn modelId="{EA8F54DB-C183-4606-9640-48920E51C81F}" srcId="{CA170805-9EFA-4308-BF6F-4985A689C0F4}" destId="{0DECF2B3-D61F-4CA1-BA9C-AD9D78DCBA77}" srcOrd="0" destOrd="0" parTransId="{46742F06-96FE-4198-A939-7C2FD2D06AE9}" sibTransId="{C4F276ED-C9AA-411C-BF9A-7FFF000C920C}"/>
    <dgm:cxn modelId="{4F80C7E5-5226-432C-BCA9-4D6CEC1AE196}" type="presOf" srcId="{C4BBE8DB-F65A-4A5C-A091-C74ED8D46D09}" destId="{2A6ED824-75F2-42F4-B95D-969E502A395E}" srcOrd="0" destOrd="1" presId="urn:microsoft.com/office/officeart/2005/8/layout/vList4"/>
    <dgm:cxn modelId="{43AF35EA-3B20-481F-874B-7F541672FE5E}" type="presOf" srcId="{C30244DC-F994-4FC8-B633-2C6EB3B03392}" destId="{2BC20607-9764-4C3D-B48B-E4988621D1A0}" srcOrd="1" destOrd="2" presId="urn:microsoft.com/office/officeart/2005/8/layout/vList4"/>
    <dgm:cxn modelId="{25EF53F3-F6D6-4D2F-9850-A0B286E19066}" type="presOf" srcId="{C9FC079C-2981-4DDC-840D-9624D512D1ED}" destId="{4947BD3E-BCDC-4FEB-9A56-00D99FD8EE54}" srcOrd="1" destOrd="0" presId="urn:microsoft.com/office/officeart/2005/8/layout/vList4"/>
    <dgm:cxn modelId="{AA3530F5-D03C-4152-AF7D-C22608563339}" type="presOf" srcId="{C4BBE8DB-F65A-4A5C-A091-C74ED8D46D09}" destId="{4947BD3E-BCDC-4FEB-9A56-00D99FD8EE54}" srcOrd="1" destOrd="1" presId="urn:microsoft.com/office/officeart/2005/8/layout/vList4"/>
    <dgm:cxn modelId="{7F5778FE-EFD9-4F6A-835F-7C6DD2CA019F}" type="presOf" srcId="{0DECF2B3-D61F-4CA1-BA9C-AD9D78DCBA77}" destId="{A401A267-F275-43DE-9D9A-AA809E6821DD}" srcOrd="0" destOrd="1" presId="urn:microsoft.com/office/officeart/2005/8/layout/vList4"/>
    <dgm:cxn modelId="{9DC0C66E-82B7-4C7B-90FD-8A4C128D302B}" type="presParOf" srcId="{9251B407-64FC-4DBD-8082-868AF8B432D1}" destId="{655CA54D-1425-4160-83B8-DA247F053711}" srcOrd="0" destOrd="0" presId="urn:microsoft.com/office/officeart/2005/8/layout/vList4"/>
    <dgm:cxn modelId="{76E1E2C3-09F7-42FA-A756-DB1ABB85A3D0}" type="presParOf" srcId="{655CA54D-1425-4160-83B8-DA247F053711}" destId="{2A6ED824-75F2-42F4-B95D-969E502A395E}" srcOrd="0" destOrd="0" presId="urn:microsoft.com/office/officeart/2005/8/layout/vList4"/>
    <dgm:cxn modelId="{16943540-8331-4B0A-9B40-F4CFAAE600BE}" type="presParOf" srcId="{655CA54D-1425-4160-83B8-DA247F053711}" destId="{B450DCB0-4724-4D37-97BB-98F02DF818A3}" srcOrd="1" destOrd="0" presId="urn:microsoft.com/office/officeart/2005/8/layout/vList4"/>
    <dgm:cxn modelId="{29AFC522-A047-41AA-8D7F-0DCF2EB2EFB8}" type="presParOf" srcId="{655CA54D-1425-4160-83B8-DA247F053711}" destId="{4947BD3E-BCDC-4FEB-9A56-00D99FD8EE54}" srcOrd="2" destOrd="0" presId="urn:microsoft.com/office/officeart/2005/8/layout/vList4"/>
    <dgm:cxn modelId="{E6A80A74-A157-4811-BF56-B1D78D1FB8CA}" type="presParOf" srcId="{9251B407-64FC-4DBD-8082-868AF8B432D1}" destId="{C09C98C6-F8BD-45B9-8D43-214EB70D9E8A}" srcOrd="1" destOrd="0" presId="urn:microsoft.com/office/officeart/2005/8/layout/vList4"/>
    <dgm:cxn modelId="{8B2FF8CC-E27A-424A-81A7-33ECCC15D60E}" type="presParOf" srcId="{9251B407-64FC-4DBD-8082-868AF8B432D1}" destId="{43372A0A-455F-46FD-A107-D44E742D4AD3}" srcOrd="2" destOrd="0" presId="urn:microsoft.com/office/officeart/2005/8/layout/vList4"/>
    <dgm:cxn modelId="{1534C509-3D8B-42E1-9541-D1A9E26A6FE5}" type="presParOf" srcId="{43372A0A-455F-46FD-A107-D44E742D4AD3}" destId="{E3AED1FC-4C22-4C77-B35C-AC64936619CF}" srcOrd="0" destOrd="0" presId="urn:microsoft.com/office/officeart/2005/8/layout/vList4"/>
    <dgm:cxn modelId="{9793502F-B0B1-475D-A2EC-6138E4AB0D7E}" type="presParOf" srcId="{43372A0A-455F-46FD-A107-D44E742D4AD3}" destId="{7AB40D26-2CB4-4FE3-924B-64A4A4F9B825}" srcOrd="1" destOrd="0" presId="urn:microsoft.com/office/officeart/2005/8/layout/vList4"/>
    <dgm:cxn modelId="{19C81B65-2E1D-473B-9ED9-27A56CCB891A}" type="presParOf" srcId="{43372A0A-455F-46FD-A107-D44E742D4AD3}" destId="{5DDC238C-746F-4941-A850-99735B935E14}" srcOrd="2" destOrd="0" presId="urn:microsoft.com/office/officeart/2005/8/layout/vList4"/>
    <dgm:cxn modelId="{C6CC5A60-0EB9-44D6-BBB7-B7D2CC8F4E47}" type="presParOf" srcId="{9251B407-64FC-4DBD-8082-868AF8B432D1}" destId="{4B193959-1DB2-4A7C-B110-66881D1B031A}" srcOrd="3" destOrd="0" presId="urn:microsoft.com/office/officeart/2005/8/layout/vList4"/>
    <dgm:cxn modelId="{3F84977F-6115-4360-890D-6ABF8B13E6F6}" type="presParOf" srcId="{9251B407-64FC-4DBD-8082-868AF8B432D1}" destId="{700FD5FA-14F8-4FFE-AA71-DB5D2AB8ABCF}" srcOrd="4" destOrd="0" presId="urn:microsoft.com/office/officeart/2005/8/layout/vList4"/>
    <dgm:cxn modelId="{882DE229-AEC1-4631-AC28-4E36830ABDCD}" type="presParOf" srcId="{700FD5FA-14F8-4FFE-AA71-DB5D2AB8ABCF}" destId="{71404524-74A9-497D-8E8B-2D6E1074B7A4}" srcOrd="0" destOrd="0" presId="urn:microsoft.com/office/officeart/2005/8/layout/vList4"/>
    <dgm:cxn modelId="{EAE6219C-408E-4D44-AEC5-B11DC84B6491}" type="presParOf" srcId="{700FD5FA-14F8-4FFE-AA71-DB5D2AB8ABCF}" destId="{8316F1EB-4761-4B1A-A09C-C480199DA3B3}" srcOrd="1" destOrd="0" presId="urn:microsoft.com/office/officeart/2005/8/layout/vList4"/>
    <dgm:cxn modelId="{0014FB0F-1FF3-456C-9CD5-6160819008D7}" type="presParOf" srcId="{700FD5FA-14F8-4FFE-AA71-DB5D2AB8ABCF}" destId="{2BC20607-9764-4C3D-B48B-E4988621D1A0}" srcOrd="2" destOrd="0" presId="urn:microsoft.com/office/officeart/2005/8/layout/vList4"/>
    <dgm:cxn modelId="{B1966E0A-956D-4573-B259-20DC74E8E8F0}" type="presParOf" srcId="{9251B407-64FC-4DBD-8082-868AF8B432D1}" destId="{0CB4816F-E1B8-4DF0-B8B3-5C891B44B92E}" srcOrd="5" destOrd="0" presId="urn:microsoft.com/office/officeart/2005/8/layout/vList4"/>
    <dgm:cxn modelId="{A665CFA9-AA4B-467C-B6B6-0D91840A5A30}" type="presParOf" srcId="{9251B407-64FC-4DBD-8082-868AF8B432D1}" destId="{4597120E-2E70-4690-8033-4493AF0981B0}" srcOrd="6" destOrd="0" presId="urn:microsoft.com/office/officeart/2005/8/layout/vList4"/>
    <dgm:cxn modelId="{6F2644D3-7671-47FC-9AD8-9CA4DFD6A2A5}" type="presParOf" srcId="{4597120E-2E70-4690-8033-4493AF0981B0}" destId="{A401A267-F275-43DE-9D9A-AA809E6821DD}" srcOrd="0" destOrd="0" presId="urn:microsoft.com/office/officeart/2005/8/layout/vList4"/>
    <dgm:cxn modelId="{03C8F832-E7E2-4185-A4E6-9B208B24EF00}" type="presParOf" srcId="{4597120E-2E70-4690-8033-4493AF0981B0}" destId="{DA365001-C805-441F-81E8-655E6BADCDDC}" srcOrd="1" destOrd="0" presId="urn:microsoft.com/office/officeart/2005/8/layout/vList4"/>
    <dgm:cxn modelId="{5A4012D6-F1D4-4D14-AE8E-E6FCCAA077E8}" type="presParOf" srcId="{4597120E-2E70-4690-8033-4493AF0981B0}" destId="{5E57285F-910F-4E64-B9E9-2E7249FA485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7BCF14-6932-4EDC-A827-1F93B147DA40}" type="doc">
      <dgm:prSet loTypeId="urn:microsoft.com/office/officeart/2005/8/layout/radial1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C2BE9E36-D82E-4246-B984-12ABAF85D9DF}">
      <dgm:prSet phldrT="[Κείμενο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Autism Ambassador</a:t>
          </a:r>
          <a:endParaRPr lang="el-GR" sz="2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0411B-A6D3-40D6-93A7-10D8AF3AB808}" type="parTrans" cxnId="{88D42F55-53BA-4606-A953-375C979CED69}">
      <dgm:prSet/>
      <dgm:spPr/>
      <dgm:t>
        <a:bodyPr/>
        <a:lstStyle/>
        <a:p>
          <a:endParaRPr lang="el-GR"/>
        </a:p>
      </dgm:t>
    </dgm:pt>
    <dgm:pt modelId="{CAD5C9CD-1656-44AF-AA70-4BB754F4F60F}" type="sibTrans" cxnId="{88D42F55-53BA-4606-A953-375C979CED69}">
      <dgm:prSet/>
      <dgm:spPr/>
      <dgm:t>
        <a:bodyPr/>
        <a:lstStyle/>
        <a:p>
          <a:endParaRPr lang="el-GR"/>
        </a:p>
      </dgm:t>
    </dgm:pt>
    <dgm:pt modelId="{4A27F285-8FA9-435D-A57A-C02F829EFD0E}">
      <dgm:prSet phldrT="[Κείμενο]"/>
      <dgm:spPr/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Employee chosen by the company</a:t>
          </a:r>
          <a:endParaRPr lang="el-G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047FB-F5A6-440E-961C-1E69160DBD13}" type="parTrans" cxnId="{56662F51-AB69-4AC2-B196-D6169F7EA48F}">
      <dgm:prSet/>
      <dgm:spPr/>
      <dgm:t>
        <a:bodyPr/>
        <a:lstStyle/>
        <a:p>
          <a:endParaRPr lang="el-GR"/>
        </a:p>
      </dgm:t>
    </dgm:pt>
    <dgm:pt modelId="{9441223C-6B91-408F-84AE-179962AA17F6}" type="sibTrans" cxnId="{56662F51-AB69-4AC2-B196-D6169F7EA48F}">
      <dgm:prSet/>
      <dgm:spPr/>
      <dgm:t>
        <a:bodyPr/>
        <a:lstStyle/>
        <a:p>
          <a:endParaRPr lang="el-GR"/>
        </a:p>
      </dgm:t>
    </dgm:pt>
    <dgm:pt modelId="{3E3EC63E-62BF-4A79-8516-FA6CBA34606C}">
      <dgm:prSet phldrT="[Κείμενο]"/>
      <dgm:spPr>
        <a:solidFill>
          <a:srgbClr val="92D050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Co- worker, Mentor, Facilitator</a:t>
          </a:r>
          <a:endParaRPr lang="el-GR" dirty="0"/>
        </a:p>
      </dgm:t>
    </dgm:pt>
    <dgm:pt modelId="{229298F6-E42C-4246-8A5B-5FEDE40E8AC2}" type="parTrans" cxnId="{2347AC0E-3A1A-4130-A29D-E25E03A8AFE0}">
      <dgm:prSet/>
      <dgm:spPr/>
      <dgm:t>
        <a:bodyPr/>
        <a:lstStyle/>
        <a:p>
          <a:endParaRPr lang="el-GR"/>
        </a:p>
      </dgm:t>
    </dgm:pt>
    <dgm:pt modelId="{5DA5C3A9-6573-48AB-A5DE-59BB9DB5C161}" type="sibTrans" cxnId="{2347AC0E-3A1A-4130-A29D-E25E03A8AFE0}">
      <dgm:prSet/>
      <dgm:spPr/>
      <dgm:t>
        <a:bodyPr/>
        <a:lstStyle/>
        <a:p>
          <a:endParaRPr lang="el-GR"/>
        </a:p>
      </dgm:t>
    </dgm:pt>
    <dgm:pt modelId="{23DE411E-370A-438C-A5F2-DEFE2177C4AC}">
      <dgm:prSet phldrT="[Κείμενο]"/>
      <dgm:spPr>
        <a:solidFill>
          <a:srgbClr val="00B0F0"/>
        </a:solidFill>
      </dgm:spPr>
      <dgm:t>
        <a:bodyPr/>
        <a:lstStyle/>
        <a:p>
          <a:r>
            <a:rPr lang="en-US" dirty="0"/>
            <a:t>Person of Reference</a:t>
          </a:r>
          <a:endParaRPr lang="el-GR" dirty="0"/>
        </a:p>
      </dgm:t>
    </dgm:pt>
    <dgm:pt modelId="{943DA7C4-75C5-4069-A350-03128A167018}" type="parTrans" cxnId="{91CE8901-E8FE-42B1-A6F7-839B75693255}">
      <dgm:prSet/>
      <dgm:spPr/>
      <dgm:t>
        <a:bodyPr/>
        <a:lstStyle/>
        <a:p>
          <a:endParaRPr lang="el-GR"/>
        </a:p>
      </dgm:t>
    </dgm:pt>
    <dgm:pt modelId="{3DA73E01-371C-40C9-A4EC-2AE468926D7F}" type="sibTrans" cxnId="{91CE8901-E8FE-42B1-A6F7-839B75693255}">
      <dgm:prSet/>
      <dgm:spPr/>
      <dgm:t>
        <a:bodyPr/>
        <a:lstStyle/>
        <a:p>
          <a:endParaRPr lang="el-GR"/>
        </a:p>
      </dgm:t>
    </dgm:pt>
    <dgm:pt modelId="{B3FF311C-32CE-49B2-B177-572148BE2E63}">
      <dgm:prSet phldrT="[Κείμενο]"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Makes procedures accessible </a:t>
          </a:r>
          <a:endParaRPr lang="el-G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C2B9A0-737A-412C-9487-4569A190CD70}" type="parTrans" cxnId="{D53493E0-6670-4A6D-974A-0AC5A9899579}">
      <dgm:prSet/>
      <dgm:spPr/>
      <dgm:t>
        <a:bodyPr/>
        <a:lstStyle/>
        <a:p>
          <a:endParaRPr lang="el-GR"/>
        </a:p>
      </dgm:t>
    </dgm:pt>
    <dgm:pt modelId="{FD575541-5C70-4095-857B-ED55D6BAE7BB}" type="sibTrans" cxnId="{D53493E0-6670-4A6D-974A-0AC5A9899579}">
      <dgm:prSet/>
      <dgm:spPr/>
      <dgm:t>
        <a:bodyPr/>
        <a:lstStyle/>
        <a:p>
          <a:endParaRPr lang="el-GR"/>
        </a:p>
      </dgm:t>
    </dgm:pt>
    <dgm:pt modelId="{5F97E9BC-21F5-463C-85A3-70AA41DD6526}" type="pres">
      <dgm:prSet presAssocID="{AE7BCF14-6932-4EDC-A827-1F93B147DA4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178F31-397B-45DD-A05A-31A94A47AD28}" type="pres">
      <dgm:prSet presAssocID="{C2BE9E36-D82E-4246-B984-12ABAF85D9DF}" presName="centerShape" presStyleLbl="node0" presStyleIdx="0" presStyleCnt="1" custScaleX="139902" custScaleY="98352"/>
      <dgm:spPr/>
    </dgm:pt>
    <dgm:pt modelId="{C25DCC86-62B0-4A83-9213-974EDF903724}" type="pres">
      <dgm:prSet presAssocID="{4C2047FB-F5A6-440E-961C-1E69160DBD13}" presName="Name9" presStyleLbl="parChTrans1D2" presStyleIdx="0" presStyleCnt="4"/>
      <dgm:spPr/>
    </dgm:pt>
    <dgm:pt modelId="{DD7AF62F-71F6-4338-8103-C53ACFC31E32}" type="pres">
      <dgm:prSet presAssocID="{4C2047FB-F5A6-440E-961C-1E69160DBD13}" presName="connTx" presStyleLbl="parChTrans1D2" presStyleIdx="0" presStyleCnt="4"/>
      <dgm:spPr/>
    </dgm:pt>
    <dgm:pt modelId="{608D7A4D-4190-41A4-929A-1B9407E47EA6}" type="pres">
      <dgm:prSet presAssocID="{4A27F285-8FA9-435D-A57A-C02F829EFD0E}" presName="node" presStyleLbl="node1" presStyleIdx="0" presStyleCnt="4">
        <dgm:presLayoutVars>
          <dgm:bulletEnabled val="1"/>
        </dgm:presLayoutVars>
      </dgm:prSet>
      <dgm:spPr/>
    </dgm:pt>
    <dgm:pt modelId="{2B95412A-D720-4B2B-BC8F-68625785A971}" type="pres">
      <dgm:prSet presAssocID="{229298F6-E42C-4246-8A5B-5FEDE40E8AC2}" presName="Name9" presStyleLbl="parChTrans1D2" presStyleIdx="1" presStyleCnt="4"/>
      <dgm:spPr/>
    </dgm:pt>
    <dgm:pt modelId="{7E5DC405-8857-4CA8-B1AF-A4B6C3F31607}" type="pres">
      <dgm:prSet presAssocID="{229298F6-E42C-4246-8A5B-5FEDE40E8AC2}" presName="connTx" presStyleLbl="parChTrans1D2" presStyleIdx="1" presStyleCnt="4"/>
      <dgm:spPr/>
    </dgm:pt>
    <dgm:pt modelId="{DA20035D-B1E7-4D56-80B4-573BAFCB3EF9}" type="pres">
      <dgm:prSet presAssocID="{3E3EC63E-62BF-4A79-8516-FA6CBA34606C}" presName="node" presStyleLbl="node1" presStyleIdx="1" presStyleCnt="4" custScaleX="128815" custScaleY="109923" custRadScaleRad="127486" custRadScaleInc="-2017">
        <dgm:presLayoutVars>
          <dgm:bulletEnabled val="1"/>
        </dgm:presLayoutVars>
      </dgm:prSet>
      <dgm:spPr/>
    </dgm:pt>
    <dgm:pt modelId="{36C7E8B3-B4A9-4318-8CFF-AA5D1E1A67A2}" type="pres">
      <dgm:prSet presAssocID="{943DA7C4-75C5-4069-A350-03128A167018}" presName="Name9" presStyleLbl="parChTrans1D2" presStyleIdx="2" presStyleCnt="4"/>
      <dgm:spPr/>
    </dgm:pt>
    <dgm:pt modelId="{BFE817CA-88A5-4BFD-8C96-17455AC4EF0B}" type="pres">
      <dgm:prSet presAssocID="{943DA7C4-75C5-4069-A350-03128A167018}" presName="connTx" presStyleLbl="parChTrans1D2" presStyleIdx="2" presStyleCnt="4"/>
      <dgm:spPr/>
    </dgm:pt>
    <dgm:pt modelId="{E494052F-4789-4814-BD86-227B5645F5B2}" type="pres">
      <dgm:prSet presAssocID="{23DE411E-370A-438C-A5F2-DEFE2177C4AC}" presName="node" presStyleLbl="node1" presStyleIdx="2" presStyleCnt="4">
        <dgm:presLayoutVars>
          <dgm:bulletEnabled val="1"/>
        </dgm:presLayoutVars>
      </dgm:prSet>
      <dgm:spPr/>
    </dgm:pt>
    <dgm:pt modelId="{571DE492-8471-46EA-9B6D-3D0185F6F917}" type="pres">
      <dgm:prSet presAssocID="{8DC2B9A0-737A-412C-9487-4569A190CD70}" presName="Name9" presStyleLbl="parChTrans1D2" presStyleIdx="3" presStyleCnt="4"/>
      <dgm:spPr/>
    </dgm:pt>
    <dgm:pt modelId="{AD1112BC-C07B-414D-ABA6-12EF9DF6F267}" type="pres">
      <dgm:prSet presAssocID="{8DC2B9A0-737A-412C-9487-4569A190CD70}" presName="connTx" presStyleLbl="parChTrans1D2" presStyleIdx="3" presStyleCnt="4"/>
      <dgm:spPr/>
    </dgm:pt>
    <dgm:pt modelId="{7F62E1EC-077C-444B-BD6E-EA9CCBE340A2}" type="pres">
      <dgm:prSet presAssocID="{B3FF311C-32CE-49B2-B177-572148BE2E63}" presName="node" presStyleLbl="node1" presStyleIdx="3" presStyleCnt="4" custScaleX="128082" custScaleY="107819" custRadScaleRad="141612" custRadScaleInc="-726">
        <dgm:presLayoutVars>
          <dgm:bulletEnabled val="1"/>
        </dgm:presLayoutVars>
      </dgm:prSet>
      <dgm:spPr/>
    </dgm:pt>
  </dgm:ptLst>
  <dgm:cxnLst>
    <dgm:cxn modelId="{91CE8901-E8FE-42B1-A6F7-839B75693255}" srcId="{C2BE9E36-D82E-4246-B984-12ABAF85D9DF}" destId="{23DE411E-370A-438C-A5F2-DEFE2177C4AC}" srcOrd="2" destOrd="0" parTransId="{943DA7C4-75C5-4069-A350-03128A167018}" sibTransId="{3DA73E01-371C-40C9-A4EC-2AE468926D7F}"/>
    <dgm:cxn modelId="{2347AC0E-3A1A-4130-A29D-E25E03A8AFE0}" srcId="{C2BE9E36-D82E-4246-B984-12ABAF85D9DF}" destId="{3E3EC63E-62BF-4A79-8516-FA6CBA34606C}" srcOrd="1" destOrd="0" parTransId="{229298F6-E42C-4246-8A5B-5FEDE40E8AC2}" sibTransId="{5DA5C3A9-6573-48AB-A5DE-59BB9DB5C161}"/>
    <dgm:cxn modelId="{94EBDD25-A63A-4B6E-9E8D-BBEA5FA5C001}" type="presOf" srcId="{943DA7C4-75C5-4069-A350-03128A167018}" destId="{BFE817CA-88A5-4BFD-8C96-17455AC4EF0B}" srcOrd="1" destOrd="0" presId="urn:microsoft.com/office/officeart/2005/8/layout/radial1"/>
    <dgm:cxn modelId="{9202E025-9734-4A59-9361-BE86E8CC64C7}" type="presOf" srcId="{8DC2B9A0-737A-412C-9487-4569A190CD70}" destId="{571DE492-8471-46EA-9B6D-3D0185F6F917}" srcOrd="0" destOrd="0" presId="urn:microsoft.com/office/officeart/2005/8/layout/radial1"/>
    <dgm:cxn modelId="{8C671A3F-E1E1-478E-8153-CB7BF4936D1B}" type="presOf" srcId="{3E3EC63E-62BF-4A79-8516-FA6CBA34606C}" destId="{DA20035D-B1E7-4D56-80B4-573BAFCB3EF9}" srcOrd="0" destOrd="0" presId="urn:microsoft.com/office/officeart/2005/8/layout/radial1"/>
    <dgm:cxn modelId="{EF08D366-9E87-48A3-8C70-DA8FE06F81D7}" type="presOf" srcId="{4C2047FB-F5A6-440E-961C-1E69160DBD13}" destId="{C25DCC86-62B0-4A83-9213-974EDF903724}" srcOrd="0" destOrd="0" presId="urn:microsoft.com/office/officeart/2005/8/layout/radial1"/>
    <dgm:cxn modelId="{56662F51-AB69-4AC2-B196-D6169F7EA48F}" srcId="{C2BE9E36-D82E-4246-B984-12ABAF85D9DF}" destId="{4A27F285-8FA9-435D-A57A-C02F829EFD0E}" srcOrd="0" destOrd="0" parTransId="{4C2047FB-F5A6-440E-961C-1E69160DBD13}" sibTransId="{9441223C-6B91-408F-84AE-179962AA17F6}"/>
    <dgm:cxn modelId="{BCF22F52-B645-4972-B7F8-B931A9A752B9}" type="presOf" srcId="{23DE411E-370A-438C-A5F2-DEFE2177C4AC}" destId="{E494052F-4789-4814-BD86-227B5645F5B2}" srcOrd="0" destOrd="0" presId="urn:microsoft.com/office/officeart/2005/8/layout/radial1"/>
    <dgm:cxn modelId="{C0161E55-7D0E-40EB-B7F0-FFFDAAF4D9D4}" type="presOf" srcId="{C2BE9E36-D82E-4246-B984-12ABAF85D9DF}" destId="{BD178F31-397B-45DD-A05A-31A94A47AD28}" srcOrd="0" destOrd="0" presId="urn:microsoft.com/office/officeart/2005/8/layout/radial1"/>
    <dgm:cxn modelId="{88D42F55-53BA-4606-A953-375C979CED69}" srcId="{AE7BCF14-6932-4EDC-A827-1F93B147DA40}" destId="{C2BE9E36-D82E-4246-B984-12ABAF85D9DF}" srcOrd="0" destOrd="0" parTransId="{08C0411B-A6D3-40D6-93A7-10D8AF3AB808}" sibTransId="{CAD5C9CD-1656-44AF-AA70-4BB754F4F60F}"/>
    <dgm:cxn modelId="{0D779455-0B43-4945-B7B5-FA8FCD72BBFA}" type="presOf" srcId="{AE7BCF14-6932-4EDC-A827-1F93B147DA40}" destId="{5F97E9BC-21F5-463C-85A3-70AA41DD6526}" srcOrd="0" destOrd="0" presId="urn:microsoft.com/office/officeart/2005/8/layout/radial1"/>
    <dgm:cxn modelId="{0DF0645A-F4D5-4B8F-885C-3253A6B98974}" type="presOf" srcId="{229298F6-E42C-4246-8A5B-5FEDE40E8AC2}" destId="{7E5DC405-8857-4CA8-B1AF-A4B6C3F31607}" srcOrd="1" destOrd="0" presId="urn:microsoft.com/office/officeart/2005/8/layout/radial1"/>
    <dgm:cxn modelId="{1823F5B6-5548-49CA-BDB2-8614DCB18768}" type="presOf" srcId="{4A27F285-8FA9-435D-A57A-C02F829EFD0E}" destId="{608D7A4D-4190-41A4-929A-1B9407E47EA6}" srcOrd="0" destOrd="0" presId="urn:microsoft.com/office/officeart/2005/8/layout/radial1"/>
    <dgm:cxn modelId="{6F709BBB-1DCD-4CD0-962F-422F5E7E7B48}" type="presOf" srcId="{4C2047FB-F5A6-440E-961C-1E69160DBD13}" destId="{DD7AF62F-71F6-4338-8103-C53ACFC31E32}" srcOrd="1" destOrd="0" presId="urn:microsoft.com/office/officeart/2005/8/layout/radial1"/>
    <dgm:cxn modelId="{D53493E0-6670-4A6D-974A-0AC5A9899579}" srcId="{C2BE9E36-D82E-4246-B984-12ABAF85D9DF}" destId="{B3FF311C-32CE-49B2-B177-572148BE2E63}" srcOrd="3" destOrd="0" parTransId="{8DC2B9A0-737A-412C-9487-4569A190CD70}" sibTransId="{FD575541-5C70-4095-857B-ED55D6BAE7BB}"/>
    <dgm:cxn modelId="{166732ED-D7CC-463E-8511-BD1BEC081BF2}" type="presOf" srcId="{943DA7C4-75C5-4069-A350-03128A167018}" destId="{36C7E8B3-B4A9-4318-8CFF-AA5D1E1A67A2}" srcOrd="0" destOrd="0" presId="urn:microsoft.com/office/officeart/2005/8/layout/radial1"/>
    <dgm:cxn modelId="{90CFCDEF-B4F4-4DE0-9AB9-593EDE9902AA}" type="presOf" srcId="{229298F6-E42C-4246-8A5B-5FEDE40E8AC2}" destId="{2B95412A-D720-4B2B-BC8F-68625785A971}" srcOrd="0" destOrd="0" presId="urn:microsoft.com/office/officeart/2005/8/layout/radial1"/>
    <dgm:cxn modelId="{295A52F5-9BD3-4AB8-BCA3-38DEA9BE1D85}" type="presOf" srcId="{8DC2B9A0-737A-412C-9487-4569A190CD70}" destId="{AD1112BC-C07B-414D-ABA6-12EF9DF6F267}" srcOrd="1" destOrd="0" presId="urn:microsoft.com/office/officeart/2005/8/layout/radial1"/>
    <dgm:cxn modelId="{BCEF3FFB-F7D6-43CF-BE8E-8BD9A70FDE43}" type="presOf" srcId="{B3FF311C-32CE-49B2-B177-572148BE2E63}" destId="{7F62E1EC-077C-444B-BD6E-EA9CCBE340A2}" srcOrd="0" destOrd="0" presId="urn:microsoft.com/office/officeart/2005/8/layout/radial1"/>
    <dgm:cxn modelId="{0ED73465-ECEE-494F-B7ED-1C577665013E}" type="presParOf" srcId="{5F97E9BC-21F5-463C-85A3-70AA41DD6526}" destId="{BD178F31-397B-45DD-A05A-31A94A47AD28}" srcOrd="0" destOrd="0" presId="urn:microsoft.com/office/officeart/2005/8/layout/radial1"/>
    <dgm:cxn modelId="{D13BA89E-2E1C-4B72-B753-E2283C6C580C}" type="presParOf" srcId="{5F97E9BC-21F5-463C-85A3-70AA41DD6526}" destId="{C25DCC86-62B0-4A83-9213-974EDF903724}" srcOrd="1" destOrd="0" presId="urn:microsoft.com/office/officeart/2005/8/layout/radial1"/>
    <dgm:cxn modelId="{D153F62C-73C9-4BC4-BF55-A719D308B644}" type="presParOf" srcId="{C25DCC86-62B0-4A83-9213-974EDF903724}" destId="{DD7AF62F-71F6-4338-8103-C53ACFC31E32}" srcOrd="0" destOrd="0" presId="urn:microsoft.com/office/officeart/2005/8/layout/radial1"/>
    <dgm:cxn modelId="{79CA4C3C-4F3C-4CB3-977E-155A2321FCC8}" type="presParOf" srcId="{5F97E9BC-21F5-463C-85A3-70AA41DD6526}" destId="{608D7A4D-4190-41A4-929A-1B9407E47EA6}" srcOrd="2" destOrd="0" presId="urn:microsoft.com/office/officeart/2005/8/layout/radial1"/>
    <dgm:cxn modelId="{CE7444F6-1843-47D5-A8FA-778545718127}" type="presParOf" srcId="{5F97E9BC-21F5-463C-85A3-70AA41DD6526}" destId="{2B95412A-D720-4B2B-BC8F-68625785A971}" srcOrd="3" destOrd="0" presId="urn:microsoft.com/office/officeart/2005/8/layout/radial1"/>
    <dgm:cxn modelId="{EC78026F-D5EB-4108-895D-E771A4B55465}" type="presParOf" srcId="{2B95412A-D720-4B2B-BC8F-68625785A971}" destId="{7E5DC405-8857-4CA8-B1AF-A4B6C3F31607}" srcOrd="0" destOrd="0" presId="urn:microsoft.com/office/officeart/2005/8/layout/radial1"/>
    <dgm:cxn modelId="{5983DF0C-9763-4B6C-BCCE-B67E0F553CCB}" type="presParOf" srcId="{5F97E9BC-21F5-463C-85A3-70AA41DD6526}" destId="{DA20035D-B1E7-4D56-80B4-573BAFCB3EF9}" srcOrd="4" destOrd="0" presId="urn:microsoft.com/office/officeart/2005/8/layout/radial1"/>
    <dgm:cxn modelId="{D015AF89-7A4E-4E3F-A9ED-F37504CA9E79}" type="presParOf" srcId="{5F97E9BC-21F5-463C-85A3-70AA41DD6526}" destId="{36C7E8B3-B4A9-4318-8CFF-AA5D1E1A67A2}" srcOrd="5" destOrd="0" presId="urn:microsoft.com/office/officeart/2005/8/layout/radial1"/>
    <dgm:cxn modelId="{14547F47-037A-4C65-9D3C-D1C5B73A04C9}" type="presParOf" srcId="{36C7E8B3-B4A9-4318-8CFF-AA5D1E1A67A2}" destId="{BFE817CA-88A5-4BFD-8C96-17455AC4EF0B}" srcOrd="0" destOrd="0" presId="urn:microsoft.com/office/officeart/2005/8/layout/radial1"/>
    <dgm:cxn modelId="{E5A04E24-526C-4556-B78E-17526ECDBB0D}" type="presParOf" srcId="{5F97E9BC-21F5-463C-85A3-70AA41DD6526}" destId="{E494052F-4789-4814-BD86-227B5645F5B2}" srcOrd="6" destOrd="0" presId="urn:microsoft.com/office/officeart/2005/8/layout/radial1"/>
    <dgm:cxn modelId="{E572A276-DC5C-4DCA-9D19-E40C654893B9}" type="presParOf" srcId="{5F97E9BC-21F5-463C-85A3-70AA41DD6526}" destId="{571DE492-8471-46EA-9B6D-3D0185F6F917}" srcOrd="7" destOrd="0" presId="urn:microsoft.com/office/officeart/2005/8/layout/radial1"/>
    <dgm:cxn modelId="{1C6036AA-5D66-474A-B414-D1EBF761AB34}" type="presParOf" srcId="{571DE492-8471-46EA-9B6D-3D0185F6F917}" destId="{AD1112BC-C07B-414D-ABA6-12EF9DF6F267}" srcOrd="0" destOrd="0" presId="urn:microsoft.com/office/officeart/2005/8/layout/radial1"/>
    <dgm:cxn modelId="{8CA0F2F7-3A8C-440F-9ADA-31454D39E5EA}" type="presParOf" srcId="{5F97E9BC-21F5-463C-85A3-70AA41DD6526}" destId="{7F62E1EC-077C-444B-BD6E-EA9CCBE340A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B6400B-BBD5-42B4-BDD8-E1645597FB30}" type="doc">
      <dgm:prSet loTypeId="urn:microsoft.com/office/officeart/2005/8/layout/hProcess9" loCatId="process" qsTypeId="urn:microsoft.com/office/officeart/2005/8/quickstyle/simple4" qsCatId="simple" csTypeId="urn:microsoft.com/office/officeart/2005/8/colors/accent1_5" csCatId="accent1" phldr="1"/>
      <dgm:spPr/>
    </dgm:pt>
    <dgm:pt modelId="{2D865F73-23EF-4BAA-AABC-E79D8CAE2A4D}">
      <dgm:prSet phldrT="[Κείμενο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Welcome</a:t>
          </a:r>
          <a:endParaRPr lang="el-GR" dirty="0"/>
        </a:p>
      </dgm:t>
    </dgm:pt>
    <dgm:pt modelId="{4B1A32E5-0117-4331-B87F-1EC3F015A850}" type="parTrans" cxnId="{75AF46A6-63AD-47D8-A140-046B632F6A4F}">
      <dgm:prSet/>
      <dgm:spPr/>
      <dgm:t>
        <a:bodyPr/>
        <a:lstStyle/>
        <a:p>
          <a:endParaRPr lang="el-GR"/>
        </a:p>
      </dgm:t>
    </dgm:pt>
    <dgm:pt modelId="{14BB05B7-F95B-4D62-9214-65F8A11E6C24}" type="sibTrans" cxnId="{75AF46A6-63AD-47D8-A140-046B632F6A4F}">
      <dgm:prSet/>
      <dgm:spPr/>
      <dgm:t>
        <a:bodyPr/>
        <a:lstStyle/>
        <a:p>
          <a:endParaRPr lang="el-GR"/>
        </a:p>
      </dgm:t>
    </dgm:pt>
    <dgm:pt modelId="{1D44CC06-AAB3-450F-827D-0CADDE1A8B07}">
      <dgm:prSet phldrT="[Κείμενο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Settle into the job</a:t>
          </a:r>
          <a:endParaRPr lang="el-GR" dirty="0"/>
        </a:p>
      </dgm:t>
    </dgm:pt>
    <dgm:pt modelId="{49E2F279-4AF3-4762-A235-692F84053C99}" type="parTrans" cxnId="{50E22D60-1DE7-4702-98C9-C3084DD22531}">
      <dgm:prSet/>
      <dgm:spPr/>
      <dgm:t>
        <a:bodyPr/>
        <a:lstStyle/>
        <a:p>
          <a:endParaRPr lang="el-GR"/>
        </a:p>
      </dgm:t>
    </dgm:pt>
    <dgm:pt modelId="{11D1BBA6-D718-4B7E-BFE5-93C7912A13D8}" type="sibTrans" cxnId="{50E22D60-1DE7-4702-98C9-C3084DD22531}">
      <dgm:prSet/>
      <dgm:spPr/>
      <dgm:t>
        <a:bodyPr/>
        <a:lstStyle/>
        <a:p>
          <a:endParaRPr lang="el-GR"/>
        </a:p>
      </dgm:t>
    </dgm:pt>
    <dgm:pt modelId="{6872DF7D-D237-4374-A263-77744B606BD0}">
      <dgm:prSet phldrT="[Κείμενο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Person of reference</a:t>
          </a:r>
          <a:endParaRPr lang="el-GR" dirty="0"/>
        </a:p>
      </dgm:t>
    </dgm:pt>
    <dgm:pt modelId="{65EF41A0-9270-4E34-919E-B9FF4521544E}" type="parTrans" cxnId="{7207C908-E712-45A9-88EE-A946C25E5E07}">
      <dgm:prSet/>
      <dgm:spPr/>
      <dgm:t>
        <a:bodyPr/>
        <a:lstStyle/>
        <a:p>
          <a:endParaRPr lang="el-GR"/>
        </a:p>
      </dgm:t>
    </dgm:pt>
    <dgm:pt modelId="{CECC3BB7-53E0-4585-980B-71BC015902D5}" type="sibTrans" cxnId="{7207C908-E712-45A9-88EE-A946C25E5E07}">
      <dgm:prSet/>
      <dgm:spPr/>
      <dgm:t>
        <a:bodyPr/>
        <a:lstStyle/>
        <a:p>
          <a:endParaRPr lang="el-GR"/>
        </a:p>
      </dgm:t>
    </dgm:pt>
    <dgm:pt modelId="{FC75E53B-3022-4E7B-9DAA-856CD0943776}" type="pres">
      <dgm:prSet presAssocID="{BEB6400B-BBD5-42B4-BDD8-E1645597FB30}" presName="CompostProcess" presStyleCnt="0">
        <dgm:presLayoutVars>
          <dgm:dir/>
          <dgm:resizeHandles val="exact"/>
        </dgm:presLayoutVars>
      </dgm:prSet>
      <dgm:spPr/>
    </dgm:pt>
    <dgm:pt modelId="{5AD76AED-B6DA-4965-A44D-B488A2283173}" type="pres">
      <dgm:prSet presAssocID="{BEB6400B-BBD5-42B4-BDD8-E1645597FB30}" presName="arrow" presStyleLbl="bgShp" presStyleIdx="0" presStyleCnt="1" custLinFactNeighborX="260" custLinFactNeighborY="153"/>
      <dgm:spPr/>
    </dgm:pt>
    <dgm:pt modelId="{49430A17-7DEC-43A6-A59C-1C6963AD0147}" type="pres">
      <dgm:prSet presAssocID="{BEB6400B-BBD5-42B4-BDD8-E1645597FB30}" presName="linearProcess" presStyleCnt="0"/>
      <dgm:spPr/>
    </dgm:pt>
    <dgm:pt modelId="{73EB2F01-DF71-43D3-B38E-08D444BF32C1}" type="pres">
      <dgm:prSet presAssocID="{2D865F73-23EF-4BAA-AABC-E79D8CAE2A4D}" presName="textNode" presStyleLbl="node1" presStyleIdx="0" presStyleCnt="3">
        <dgm:presLayoutVars>
          <dgm:bulletEnabled val="1"/>
        </dgm:presLayoutVars>
      </dgm:prSet>
      <dgm:spPr/>
    </dgm:pt>
    <dgm:pt modelId="{D4F6131A-B050-4F30-A67E-6849C20BF069}" type="pres">
      <dgm:prSet presAssocID="{14BB05B7-F95B-4D62-9214-65F8A11E6C24}" presName="sibTrans" presStyleCnt="0"/>
      <dgm:spPr/>
    </dgm:pt>
    <dgm:pt modelId="{B7D22A8B-7F94-4DA5-A304-7BCB559A1B3E}" type="pres">
      <dgm:prSet presAssocID="{1D44CC06-AAB3-450F-827D-0CADDE1A8B07}" presName="textNode" presStyleLbl="node1" presStyleIdx="1" presStyleCnt="3">
        <dgm:presLayoutVars>
          <dgm:bulletEnabled val="1"/>
        </dgm:presLayoutVars>
      </dgm:prSet>
      <dgm:spPr/>
    </dgm:pt>
    <dgm:pt modelId="{2488F245-8574-471C-8A60-50753EF487B0}" type="pres">
      <dgm:prSet presAssocID="{11D1BBA6-D718-4B7E-BFE5-93C7912A13D8}" presName="sibTrans" presStyleCnt="0"/>
      <dgm:spPr/>
    </dgm:pt>
    <dgm:pt modelId="{BB03D59A-1BE0-49B3-B421-2CCCAA1076E7}" type="pres">
      <dgm:prSet presAssocID="{6872DF7D-D237-4374-A263-77744B606BD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207C908-E712-45A9-88EE-A946C25E5E07}" srcId="{BEB6400B-BBD5-42B4-BDD8-E1645597FB30}" destId="{6872DF7D-D237-4374-A263-77744B606BD0}" srcOrd="2" destOrd="0" parTransId="{65EF41A0-9270-4E34-919E-B9FF4521544E}" sibTransId="{CECC3BB7-53E0-4585-980B-71BC015902D5}"/>
    <dgm:cxn modelId="{50E22D60-1DE7-4702-98C9-C3084DD22531}" srcId="{BEB6400B-BBD5-42B4-BDD8-E1645597FB30}" destId="{1D44CC06-AAB3-450F-827D-0CADDE1A8B07}" srcOrd="1" destOrd="0" parTransId="{49E2F279-4AF3-4762-A235-692F84053C99}" sibTransId="{11D1BBA6-D718-4B7E-BFE5-93C7912A13D8}"/>
    <dgm:cxn modelId="{FD8FE097-6E0C-4928-969B-F47D82D34021}" type="presOf" srcId="{BEB6400B-BBD5-42B4-BDD8-E1645597FB30}" destId="{FC75E53B-3022-4E7B-9DAA-856CD0943776}" srcOrd="0" destOrd="0" presId="urn:microsoft.com/office/officeart/2005/8/layout/hProcess9"/>
    <dgm:cxn modelId="{75AF46A6-63AD-47D8-A140-046B632F6A4F}" srcId="{BEB6400B-BBD5-42B4-BDD8-E1645597FB30}" destId="{2D865F73-23EF-4BAA-AABC-E79D8CAE2A4D}" srcOrd="0" destOrd="0" parTransId="{4B1A32E5-0117-4331-B87F-1EC3F015A850}" sibTransId="{14BB05B7-F95B-4D62-9214-65F8A11E6C24}"/>
    <dgm:cxn modelId="{57BCEDB8-1985-4EE7-804C-057DF4763709}" type="presOf" srcId="{6872DF7D-D237-4374-A263-77744B606BD0}" destId="{BB03D59A-1BE0-49B3-B421-2CCCAA1076E7}" srcOrd="0" destOrd="0" presId="urn:microsoft.com/office/officeart/2005/8/layout/hProcess9"/>
    <dgm:cxn modelId="{553239C3-DFF4-4D20-80A4-B24944388D97}" type="presOf" srcId="{2D865F73-23EF-4BAA-AABC-E79D8CAE2A4D}" destId="{73EB2F01-DF71-43D3-B38E-08D444BF32C1}" srcOrd="0" destOrd="0" presId="urn:microsoft.com/office/officeart/2005/8/layout/hProcess9"/>
    <dgm:cxn modelId="{1E1175FA-85F5-4531-A19D-736FEFEE233E}" type="presOf" srcId="{1D44CC06-AAB3-450F-827D-0CADDE1A8B07}" destId="{B7D22A8B-7F94-4DA5-A304-7BCB559A1B3E}" srcOrd="0" destOrd="0" presId="urn:microsoft.com/office/officeart/2005/8/layout/hProcess9"/>
    <dgm:cxn modelId="{BF90B52A-7D1E-4E01-8A03-33400FF6AD79}" type="presParOf" srcId="{FC75E53B-3022-4E7B-9DAA-856CD0943776}" destId="{5AD76AED-B6DA-4965-A44D-B488A2283173}" srcOrd="0" destOrd="0" presId="urn:microsoft.com/office/officeart/2005/8/layout/hProcess9"/>
    <dgm:cxn modelId="{FC353E50-F80B-4A56-B146-5B9C703563E8}" type="presParOf" srcId="{FC75E53B-3022-4E7B-9DAA-856CD0943776}" destId="{49430A17-7DEC-43A6-A59C-1C6963AD0147}" srcOrd="1" destOrd="0" presId="urn:microsoft.com/office/officeart/2005/8/layout/hProcess9"/>
    <dgm:cxn modelId="{C2D28A68-587C-42EF-94A5-4900AFDB3F81}" type="presParOf" srcId="{49430A17-7DEC-43A6-A59C-1C6963AD0147}" destId="{73EB2F01-DF71-43D3-B38E-08D444BF32C1}" srcOrd="0" destOrd="0" presId="urn:microsoft.com/office/officeart/2005/8/layout/hProcess9"/>
    <dgm:cxn modelId="{0FC68D7E-C418-4DC2-AC02-4FB4729DFED6}" type="presParOf" srcId="{49430A17-7DEC-43A6-A59C-1C6963AD0147}" destId="{D4F6131A-B050-4F30-A67E-6849C20BF069}" srcOrd="1" destOrd="0" presId="urn:microsoft.com/office/officeart/2005/8/layout/hProcess9"/>
    <dgm:cxn modelId="{755AC3E0-912E-4CF2-B392-84410DA3D515}" type="presParOf" srcId="{49430A17-7DEC-43A6-A59C-1C6963AD0147}" destId="{B7D22A8B-7F94-4DA5-A304-7BCB559A1B3E}" srcOrd="2" destOrd="0" presId="urn:microsoft.com/office/officeart/2005/8/layout/hProcess9"/>
    <dgm:cxn modelId="{DAC16E47-0683-455B-A54E-1A72271F9E38}" type="presParOf" srcId="{49430A17-7DEC-43A6-A59C-1C6963AD0147}" destId="{2488F245-8574-471C-8A60-50753EF487B0}" srcOrd="3" destOrd="0" presId="urn:microsoft.com/office/officeart/2005/8/layout/hProcess9"/>
    <dgm:cxn modelId="{F9722057-61C2-46A1-B05C-1C3B99B40DD3}" type="presParOf" srcId="{49430A17-7DEC-43A6-A59C-1C6963AD0147}" destId="{BB03D59A-1BE0-49B3-B421-2CCCAA1076E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526E9F-98EE-4A8D-97BB-EACF7D4E0DEE}" type="doc">
      <dgm:prSet loTypeId="urn:microsoft.com/office/officeart/2008/layout/RadialCluster" loCatId="cycl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66D07DD1-06A9-44E4-B2E1-6966A0008765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Autism Ambassador</a:t>
          </a:r>
          <a:endParaRPr lang="el-G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E1A87D-3E82-451C-80B3-DE63ECF64294}" type="parTrans" cxnId="{6AC2A4DF-19B2-4305-89F9-4DAEE02F664C}">
      <dgm:prSet/>
      <dgm:spPr/>
      <dgm:t>
        <a:bodyPr/>
        <a:lstStyle/>
        <a:p>
          <a:endParaRPr lang="el-GR"/>
        </a:p>
      </dgm:t>
    </dgm:pt>
    <dgm:pt modelId="{A577F2A9-5361-42C9-9EB5-D69D1D1571D4}" type="sibTrans" cxnId="{6AC2A4DF-19B2-4305-89F9-4DAEE02F664C}">
      <dgm:prSet/>
      <dgm:spPr/>
      <dgm:t>
        <a:bodyPr/>
        <a:lstStyle/>
        <a:p>
          <a:endParaRPr lang="el-GR"/>
        </a:p>
      </dgm:t>
    </dgm:pt>
    <dgm:pt modelId="{4B0B07BB-BBF0-4821-95D9-44C3228AEDBF}">
      <dgm:prSet phldrT="[Κείμενο]"/>
      <dgm:spPr>
        <a:solidFill>
          <a:srgbClr val="00B0F0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Autistic Employee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630466-4F34-47A4-AD28-F5E1AD4FFEB8}" type="parTrans" cxnId="{12D37DDA-307A-4EAF-A64C-C3C9973714EE}">
      <dgm:prSet/>
      <dgm:spPr/>
      <dgm:t>
        <a:bodyPr/>
        <a:lstStyle/>
        <a:p>
          <a:endParaRPr lang="el-GR"/>
        </a:p>
      </dgm:t>
    </dgm:pt>
    <dgm:pt modelId="{EF9581A2-F4CA-4CC2-A5CC-831C78DEDC38}" type="sibTrans" cxnId="{12D37DDA-307A-4EAF-A64C-C3C9973714EE}">
      <dgm:prSet/>
      <dgm:spPr/>
      <dgm:t>
        <a:bodyPr/>
        <a:lstStyle/>
        <a:p>
          <a:endParaRPr lang="el-GR"/>
        </a:p>
      </dgm:t>
    </dgm:pt>
    <dgm:pt modelId="{28E1F3D5-8BEC-42FE-A877-928AE1C92A76}">
      <dgm:prSet phldrT="[Κείμενο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Company </a:t>
          </a:r>
          <a:endParaRPr lang="el-G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BEE8C-78E0-4168-8D7B-94AB1CC9704C}" type="parTrans" cxnId="{8A7DC6B3-D171-4E9D-9EF0-DDDCF6B01339}">
      <dgm:prSet/>
      <dgm:spPr/>
      <dgm:t>
        <a:bodyPr/>
        <a:lstStyle/>
        <a:p>
          <a:endParaRPr lang="el-GR"/>
        </a:p>
      </dgm:t>
    </dgm:pt>
    <dgm:pt modelId="{0C7D2619-131C-4398-8B3F-1EED8CE7EB01}" type="sibTrans" cxnId="{8A7DC6B3-D171-4E9D-9EF0-DDDCF6B01339}">
      <dgm:prSet/>
      <dgm:spPr/>
      <dgm:t>
        <a:bodyPr/>
        <a:lstStyle/>
        <a:p>
          <a:endParaRPr lang="el-GR"/>
        </a:p>
      </dgm:t>
    </dgm:pt>
    <dgm:pt modelId="{BAF0F2C0-0DDF-4C7F-8CE2-B7B5345226C8}">
      <dgm:prSet phldrT="[Κείμενο]"/>
      <dgm:spPr>
        <a:solidFill>
          <a:srgbClr val="92D050"/>
        </a:solidFill>
      </dgm:spPr>
      <dgm:t>
        <a:bodyPr/>
        <a:lstStyle/>
        <a:p>
          <a:r>
            <a:rPr lang="en-US" dirty="0"/>
            <a:t>Help desk</a:t>
          </a:r>
          <a:endParaRPr lang="el-GR" dirty="0"/>
        </a:p>
      </dgm:t>
    </dgm:pt>
    <dgm:pt modelId="{E7EEF4F2-D12B-427C-AD9D-7017E931BA89}" type="parTrans" cxnId="{187EBE54-7744-4267-A489-453CAE591294}">
      <dgm:prSet/>
      <dgm:spPr/>
      <dgm:t>
        <a:bodyPr/>
        <a:lstStyle/>
        <a:p>
          <a:endParaRPr lang="el-GR"/>
        </a:p>
      </dgm:t>
    </dgm:pt>
    <dgm:pt modelId="{C3541CFC-16D2-4DAC-B18F-9F68055B3D97}" type="sibTrans" cxnId="{187EBE54-7744-4267-A489-453CAE591294}">
      <dgm:prSet/>
      <dgm:spPr/>
      <dgm:t>
        <a:bodyPr/>
        <a:lstStyle/>
        <a:p>
          <a:endParaRPr lang="el-GR"/>
        </a:p>
      </dgm:t>
    </dgm:pt>
    <dgm:pt modelId="{3C9FFA60-3DDA-4B4F-A56D-BAC0B7BBF368}" type="pres">
      <dgm:prSet presAssocID="{D0526E9F-98EE-4A8D-97BB-EACF7D4E0D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66DF0F1-954B-471A-AC34-3B488CED2D98}" type="pres">
      <dgm:prSet presAssocID="{66D07DD1-06A9-44E4-B2E1-6966A0008765}" presName="singleCycle" presStyleCnt="0"/>
      <dgm:spPr/>
    </dgm:pt>
    <dgm:pt modelId="{515C669C-AD07-4983-9B86-C9B705B8FF46}" type="pres">
      <dgm:prSet presAssocID="{66D07DD1-06A9-44E4-B2E1-6966A0008765}" presName="singleCenter" presStyleLbl="node1" presStyleIdx="0" presStyleCnt="4" custScaleX="109133">
        <dgm:presLayoutVars>
          <dgm:chMax val="7"/>
          <dgm:chPref val="7"/>
        </dgm:presLayoutVars>
      </dgm:prSet>
      <dgm:spPr/>
    </dgm:pt>
    <dgm:pt modelId="{C24900DE-E8FA-49A2-AC88-444DA2FE5A54}" type="pres">
      <dgm:prSet presAssocID="{02630466-4F34-47A4-AD28-F5E1AD4FFEB8}" presName="Name56" presStyleLbl="parChTrans1D2" presStyleIdx="0" presStyleCnt="3"/>
      <dgm:spPr/>
    </dgm:pt>
    <dgm:pt modelId="{8F244EBE-D75C-4A32-B0ED-4675C6E61020}" type="pres">
      <dgm:prSet presAssocID="{4B0B07BB-BBF0-4821-95D9-44C3228AEDBF}" presName="text0" presStyleLbl="node1" presStyleIdx="1" presStyleCnt="4" custScaleX="167553" custScaleY="96210" custRadScaleRad="86870" custRadScaleInc="1347">
        <dgm:presLayoutVars>
          <dgm:bulletEnabled val="1"/>
        </dgm:presLayoutVars>
      </dgm:prSet>
      <dgm:spPr/>
    </dgm:pt>
    <dgm:pt modelId="{E38448E9-5167-40DB-AD5A-4F82BABB6D6E}" type="pres">
      <dgm:prSet presAssocID="{C24BEE8C-78E0-4168-8D7B-94AB1CC9704C}" presName="Name56" presStyleLbl="parChTrans1D2" presStyleIdx="1" presStyleCnt="3"/>
      <dgm:spPr/>
    </dgm:pt>
    <dgm:pt modelId="{65BBBDAF-EE29-4E14-8B72-4F27654B3113}" type="pres">
      <dgm:prSet presAssocID="{28E1F3D5-8BEC-42FE-A877-928AE1C92A76}" presName="text0" presStyleLbl="node1" presStyleIdx="2" presStyleCnt="4" custScaleX="173068" custScaleY="120150" custRadScaleRad="106821" custRadScaleInc="12538">
        <dgm:presLayoutVars>
          <dgm:bulletEnabled val="1"/>
        </dgm:presLayoutVars>
      </dgm:prSet>
      <dgm:spPr/>
    </dgm:pt>
    <dgm:pt modelId="{EAFADDBA-B225-40BE-8A9B-1BA12D8318EF}" type="pres">
      <dgm:prSet presAssocID="{E7EEF4F2-D12B-427C-AD9D-7017E931BA89}" presName="Name56" presStyleLbl="parChTrans1D2" presStyleIdx="2" presStyleCnt="3"/>
      <dgm:spPr/>
    </dgm:pt>
    <dgm:pt modelId="{0B4C4A09-2E19-4202-AA94-F342C597B969}" type="pres">
      <dgm:prSet presAssocID="{BAF0F2C0-0DDF-4C7F-8CE2-B7B5345226C8}" presName="text0" presStyleLbl="node1" presStyleIdx="3" presStyleCnt="4" custScaleX="129492" custScaleY="113458" custRadScaleRad="172577" custRadScaleInc="10118">
        <dgm:presLayoutVars>
          <dgm:bulletEnabled val="1"/>
        </dgm:presLayoutVars>
      </dgm:prSet>
      <dgm:spPr/>
    </dgm:pt>
  </dgm:ptLst>
  <dgm:cxnLst>
    <dgm:cxn modelId="{3836EA18-61E1-4398-B1E1-05AE470868CF}" type="presOf" srcId="{66D07DD1-06A9-44E4-B2E1-6966A0008765}" destId="{515C669C-AD07-4983-9B86-C9B705B8FF46}" srcOrd="0" destOrd="0" presId="urn:microsoft.com/office/officeart/2008/layout/RadialCluster"/>
    <dgm:cxn modelId="{DF363722-2BAB-4829-8D0C-B8F22E7470E3}" type="presOf" srcId="{D0526E9F-98EE-4A8D-97BB-EACF7D4E0DEE}" destId="{3C9FFA60-3DDA-4B4F-A56D-BAC0B7BBF368}" srcOrd="0" destOrd="0" presId="urn:microsoft.com/office/officeart/2008/layout/RadialCluster"/>
    <dgm:cxn modelId="{5D84E446-8218-4809-8C9F-B1F670984A9B}" type="presOf" srcId="{BAF0F2C0-0DDF-4C7F-8CE2-B7B5345226C8}" destId="{0B4C4A09-2E19-4202-AA94-F342C597B969}" srcOrd="0" destOrd="0" presId="urn:microsoft.com/office/officeart/2008/layout/RadialCluster"/>
    <dgm:cxn modelId="{C9EC5E4B-A1BE-43B0-894B-73221A356905}" type="presOf" srcId="{C24BEE8C-78E0-4168-8D7B-94AB1CC9704C}" destId="{E38448E9-5167-40DB-AD5A-4F82BABB6D6E}" srcOrd="0" destOrd="0" presId="urn:microsoft.com/office/officeart/2008/layout/RadialCluster"/>
    <dgm:cxn modelId="{187EBE54-7744-4267-A489-453CAE591294}" srcId="{66D07DD1-06A9-44E4-B2E1-6966A0008765}" destId="{BAF0F2C0-0DDF-4C7F-8CE2-B7B5345226C8}" srcOrd="2" destOrd="0" parTransId="{E7EEF4F2-D12B-427C-AD9D-7017E931BA89}" sibTransId="{C3541CFC-16D2-4DAC-B18F-9F68055B3D97}"/>
    <dgm:cxn modelId="{58EC1A8A-5A2A-4FBA-9586-AC3E77CCD860}" type="presOf" srcId="{E7EEF4F2-D12B-427C-AD9D-7017E931BA89}" destId="{EAFADDBA-B225-40BE-8A9B-1BA12D8318EF}" srcOrd="0" destOrd="0" presId="urn:microsoft.com/office/officeart/2008/layout/RadialCluster"/>
    <dgm:cxn modelId="{2B30418B-1E87-43D1-89B6-D1D44D4EB266}" type="presOf" srcId="{02630466-4F34-47A4-AD28-F5E1AD4FFEB8}" destId="{C24900DE-E8FA-49A2-AC88-444DA2FE5A54}" srcOrd="0" destOrd="0" presId="urn:microsoft.com/office/officeart/2008/layout/RadialCluster"/>
    <dgm:cxn modelId="{25C7B39C-D9D1-4136-8AE3-C36C61EB8811}" type="presOf" srcId="{4B0B07BB-BBF0-4821-95D9-44C3228AEDBF}" destId="{8F244EBE-D75C-4A32-B0ED-4675C6E61020}" srcOrd="0" destOrd="0" presId="urn:microsoft.com/office/officeart/2008/layout/RadialCluster"/>
    <dgm:cxn modelId="{8A7DC6B3-D171-4E9D-9EF0-DDDCF6B01339}" srcId="{66D07DD1-06A9-44E4-B2E1-6966A0008765}" destId="{28E1F3D5-8BEC-42FE-A877-928AE1C92A76}" srcOrd="1" destOrd="0" parTransId="{C24BEE8C-78E0-4168-8D7B-94AB1CC9704C}" sibTransId="{0C7D2619-131C-4398-8B3F-1EED8CE7EB01}"/>
    <dgm:cxn modelId="{12D37DDA-307A-4EAF-A64C-C3C9973714EE}" srcId="{66D07DD1-06A9-44E4-B2E1-6966A0008765}" destId="{4B0B07BB-BBF0-4821-95D9-44C3228AEDBF}" srcOrd="0" destOrd="0" parTransId="{02630466-4F34-47A4-AD28-F5E1AD4FFEB8}" sibTransId="{EF9581A2-F4CA-4CC2-A5CC-831C78DEDC38}"/>
    <dgm:cxn modelId="{6AC2A4DF-19B2-4305-89F9-4DAEE02F664C}" srcId="{D0526E9F-98EE-4A8D-97BB-EACF7D4E0DEE}" destId="{66D07DD1-06A9-44E4-B2E1-6966A0008765}" srcOrd="0" destOrd="0" parTransId="{0CE1A87D-3E82-451C-80B3-DE63ECF64294}" sibTransId="{A577F2A9-5361-42C9-9EB5-D69D1D1571D4}"/>
    <dgm:cxn modelId="{24DB8FE7-26F7-490E-8682-4151B889B77F}" type="presOf" srcId="{28E1F3D5-8BEC-42FE-A877-928AE1C92A76}" destId="{65BBBDAF-EE29-4E14-8B72-4F27654B3113}" srcOrd="0" destOrd="0" presId="urn:microsoft.com/office/officeart/2008/layout/RadialCluster"/>
    <dgm:cxn modelId="{DF8124D9-2701-4F55-AF9F-8E46BBDED6CF}" type="presParOf" srcId="{3C9FFA60-3DDA-4B4F-A56D-BAC0B7BBF368}" destId="{E66DF0F1-954B-471A-AC34-3B488CED2D98}" srcOrd="0" destOrd="0" presId="urn:microsoft.com/office/officeart/2008/layout/RadialCluster"/>
    <dgm:cxn modelId="{1ED775B5-5D0A-4576-B8BB-F6F9E0BC1245}" type="presParOf" srcId="{E66DF0F1-954B-471A-AC34-3B488CED2D98}" destId="{515C669C-AD07-4983-9B86-C9B705B8FF46}" srcOrd="0" destOrd="0" presId="urn:microsoft.com/office/officeart/2008/layout/RadialCluster"/>
    <dgm:cxn modelId="{1FFA9818-F2C9-4831-A51D-38DAF1AC469B}" type="presParOf" srcId="{E66DF0F1-954B-471A-AC34-3B488CED2D98}" destId="{C24900DE-E8FA-49A2-AC88-444DA2FE5A54}" srcOrd="1" destOrd="0" presId="urn:microsoft.com/office/officeart/2008/layout/RadialCluster"/>
    <dgm:cxn modelId="{76C77AD1-176B-43E2-A750-27594748AECF}" type="presParOf" srcId="{E66DF0F1-954B-471A-AC34-3B488CED2D98}" destId="{8F244EBE-D75C-4A32-B0ED-4675C6E61020}" srcOrd="2" destOrd="0" presId="urn:microsoft.com/office/officeart/2008/layout/RadialCluster"/>
    <dgm:cxn modelId="{D5109401-4540-472A-8C4B-4CAB37B0B467}" type="presParOf" srcId="{E66DF0F1-954B-471A-AC34-3B488CED2D98}" destId="{E38448E9-5167-40DB-AD5A-4F82BABB6D6E}" srcOrd="3" destOrd="0" presId="urn:microsoft.com/office/officeart/2008/layout/RadialCluster"/>
    <dgm:cxn modelId="{AE0E2044-D69F-42F7-8B0D-F836ED98C6D9}" type="presParOf" srcId="{E66DF0F1-954B-471A-AC34-3B488CED2D98}" destId="{65BBBDAF-EE29-4E14-8B72-4F27654B3113}" srcOrd="4" destOrd="0" presId="urn:microsoft.com/office/officeart/2008/layout/RadialCluster"/>
    <dgm:cxn modelId="{35C86ED7-57E8-4580-B9F1-AA8E1FB6EC83}" type="presParOf" srcId="{E66DF0F1-954B-471A-AC34-3B488CED2D98}" destId="{EAFADDBA-B225-40BE-8A9B-1BA12D8318EF}" srcOrd="5" destOrd="0" presId="urn:microsoft.com/office/officeart/2008/layout/RadialCluster"/>
    <dgm:cxn modelId="{00334D5E-D3F7-4676-B62A-D8AF4BE0F99D}" type="presParOf" srcId="{E66DF0F1-954B-471A-AC34-3B488CED2D98}" destId="{0B4C4A09-2E19-4202-AA94-F342C597B96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8FA1B7-6E67-4AFB-9594-CCA09C1F82B3}" type="doc">
      <dgm:prSet loTypeId="urn:microsoft.com/office/officeart/2005/8/layout/orgChart1" loCatId="hierarchy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el-GR"/>
        </a:p>
      </dgm:t>
    </dgm:pt>
    <dgm:pt modelId="{9D682A50-1E19-470D-A587-B1F46718BEC9}">
      <dgm:prSet phldrT="[Κείμενο]"/>
      <dgm:spPr/>
      <dgm:t>
        <a:bodyPr/>
        <a:lstStyle/>
        <a:p>
          <a:r>
            <a:rPr lang="en-US" dirty="0"/>
            <a:t>Preparation Stage</a:t>
          </a:r>
          <a:endParaRPr lang="el-GR" dirty="0"/>
        </a:p>
      </dgm:t>
    </dgm:pt>
    <dgm:pt modelId="{D03D3664-602F-43A3-92BF-18D95B72C0BB}" type="parTrans" cxnId="{5E831227-4E09-4EBA-B215-16D14A6B29A3}">
      <dgm:prSet/>
      <dgm:spPr/>
      <dgm:t>
        <a:bodyPr/>
        <a:lstStyle/>
        <a:p>
          <a:endParaRPr lang="el-GR"/>
        </a:p>
      </dgm:t>
    </dgm:pt>
    <dgm:pt modelId="{3F588EED-782C-46A6-BAFC-9E2D9EEDB8F5}" type="sibTrans" cxnId="{5E831227-4E09-4EBA-B215-16D14A6B29A3}">
      <dgm:prSet/>
      <dgm:spPr/>
      <dgm:t>
        <a:bodyPr/>
        <a:lstStyle/>
        <a:p>
          <a:endParaRPr lang="el-GR"/>
        </a:p>
      </dgm:t>
    </dgm:pt>
    <dgm:pt modelId="{1E473DA4-5679-45D7-AB70-769757302DDE}">
      <dgm:prSet phldrT="[Κείμενο]"/>
      <dgm:spPr/>
      <dgm:t>
        <a:bodyPr/>
        <a:lstStyle/>
        <a:p>
          <a:r>
            <a:rPr lang="en-US" dirty="0"/>
            <a:t>Workplace Adjustments</a:t>
          </a:r>
          <a:endParaRPr lang="el-GR" dirty="0"/>
        </a:p>
      </dgm:t>
    </dgm:pt>
    <dgm:pt modelId="{939C93FE-296C-44CA-8F84-9E1A151172C5}" type="parTrans" cxnId="{EC925902-8516-487D-A0DA-51FA7559A518}">
      <dgm:prSet/>
      <dgm:spPr/>
      <dgm:t>
        <a:bodyPr/>
        <a:lstStyle/>
        <a:p>
          <a:endParaRPr lang="el-GR"/>
        </a:p>
      </dgm:t>
    </dgm:pt>
    <dgm:pt modelId="{E7ED9460-1FB9-4EC8-92FF-D1FC41BB07A2}" type="sibTrans" cxnId="{EC925902-8516-487D-A0DA-51FA7559A518}">
      <dgm:prSet/>
      <dgm:spPr/>
      <dgm:t>
        <a:bodyPr/>
        <a:lstStyle/>
        <a:p>
          <a:endParaRPr lang="el-GR"/>
        </a:p>
      </dgm:t>
    </dgm:pt>
    <dgm:pt modelId="{DE824FB7-E0DA-45B3-B53F-C9C8BBAA5F7B}">
      <dgm:prSet phldrT="[Κείμενο]"/>
      <dgm:spPr/>
      <dgm:t>
        <a:bodyPr/>
        <a:lstStyle/>
        <a:p>
          <a:r>
            <a:rPr lang="en-US" dirty="0"/>
            <a:t>Meeting the autistic employee</a:t>
          </a:r>
          <a:endParaRPr lang="el-GR" dirty="0"/>
        </a:p>
      </dgm:t>
    </dgm:pt>
    <dgm:pt modelId="{BEC60E42-276F-42B8-BC6B-1621A3654217}" type="parTrans" cxnId="{5935DD87-D3CC-4C2E-8CF6-57F5D8FB2FC3}">
      <dgm:prSet/>
      <dgm:spPr/>
      <dgm:t>
        <a:bodyPr/>
        <a:lstStyle/>
        <a:p>
          <a:endParaRPr lang="el-GR"/>
        </a:p>
      </dgm:t>
    </dgm:pt>
    <dgm:pt modelId="{7ABBE7BC-22B8-4F8C-BA9E-EDF8FE698CF1}" type="sibTrans" cxnId="{5935DD87-D3CC-4C2E-8CF6-57F5D8FB2FC3}">
      <dgm:prSet/>
      <dgm:spPr/>
      <dgm:t>
        <a:bodyPr/>
        <a:lstStyle/>
        <a:p>
          <a:endParaRPr lang="el-GR"/>
        </a:p>
      </dgm:t>
    </dgm:pt>
    <dgm:pt modelId="{E20F3CD9-B8FD-4521-B4B7-8C3362E3C836}">
      <dgm:prSet phldrT="[Κείμενο]"/>
      <dgm:spPr/>
      <dgm:t>
        <a:bodyPr/>
        <a:lstStyle/>
        <a:p>
          <a:r>
            <a:rPr lang="en-US" dirty="0"/>
            <a:t>Meeting the autism ambassador</a:t>
          </a:r>
          <a:endParaRPr lang="el-GR" dirty="0"/>
        </a:p>
      </dgm:t>
    </dgm:pt>
    <dgm:pt modelId="{62510E70-0581-4BF5-AF3A-1E84270A21DC}" type="parTrans" cxnId="{954E5231-9B90-4924-87EE-B3487F0BFC80}">
      <dgm:prSet/>
      <dgm:spPr/>
      <dgm:t>
        <a:bodyPr/>
        <a:lstStyle/>
        <a:p>
          <a:endParaRPr lang="el-GR"/>
        </a:p>
      </dgm:t>
    </dgm:pt>
    <dgm:pt modelId="{46584DF3-0118-4DBD-A267-7D40A9A36956}" type="sibTrans" cxnId="{954E5231-9B90-4924-87EE-B3487F0BFC80}">
      <dgm:prSet/>
      <dgm:spPr/>
      <dgm:t>
        <a:bodyPr/>
        <a:lstStyle/>
        <a:p>
          <a:endParaRPr lang="el-GR"/>
        </a:p>
      </dgm:t>
    </dgm:pt>
    <dgm:pt modelId="{6CC6B8A7-9FB1-4134-9D2E-5989784ED606}" type="pres">
      <dgm:prSet presAssocID="{9E8FA1B7-6E67-4AFB-9594-CCA09C1F82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BC5A60-F9BE-43A8-91A4-46714DCDC899}" type="pres">
      <dgm:prSet presAssocID="{9D682A50-1E19-470D-A587-B1F46718BEC9}" presName="hierRoot1" presStyleCnt="0">
        <dgm:presLayoutVars>
          <dgm:hierBranch val="init"/>
        </dgm:presLayoutVars>
      </dgm:prSet>
      <dgm:spPr/>
    </dgm:pt>
    <dgm:pt modelId="{FF8690FF-FDA6-4DAA-9800-9C5FA6A49615}" type="pres">
      <dgm:prSet presAssocID="{9D682A50-1E19-470D-A587-B1F46718BEC9}" presName="rootComposite1" presStyleCnt="0"/>
      <dgm:spPr/>
    </dgm:pt>
    <dgm:pt modelId="{F528E9CC-0EE3-4D5D-B50C-304E9A4A4B41}" type="pres">
      <dgm:prSet presAssocID="{9D682A50-1E19-470D-A587-B1F46718BEC9}" presName="rootText1" presStyleLbl="node0" presStyleIdx="0" presStyleCnt="1">
        <dgm:presLayoutVars>
          <dgm:chPref val="3"/>
        </dgm:presLayoutVars>
      </dgm:prSet>
      <dgm:spPr/>
    </dgm:pt>
    <dgm:pt modelId="{146579EC-9546-4ADA-8F7B-EFB56BFCA92A}" type="pres">
      <dgm:prSet presAssocID="{9D682A50-1E19-470D-A587-B1F46718BEC9}" presName="rootConnector1" presStyleLbl="node1" presStyleIdx="0" presStyleCnt="0"/>
      <dgm:spPr/>
    </dgm:pt>
    <dgm:pt modelId="{AD563946-4DAD-4C3C-A47C-CC37CC624E0B}" type="pres">
      <dgm:prSet presAssocID="{9D682A50-1E19-470D-A587-B1F46718BEC9}" presName="hierChild2" presStyleCnt="0"/>
      <dgm:spPr/>
    </dgm:pt>
    <dgm:pt modelId="{BF6F8323-DDBD-4F1B-8889-CD468D25F57D}" type="pres">
      <dgm:prSet presAssocID="{939C93FE-296C-44CA-8F84-9E1A151172C5}" presName="Name37" presStyleLbl="parChTrans1D2" presStyleIdx="0" presStyleCnt="3"/>
      <dgm:spPr/>
    </dgm:pt>
    <dgm:pt modelId="{95095779-C870-4E85-818F-686D1E30557D}" type="pres">
      <dgm:prSet presAssocID="{1E473DA4-5679-45D7-AB70-769757302DDE}" presName="hierRoot2" presStyleCnt="0">
        <dgm:presLayoutVars>
          <dgm:hierBranch val="init"/>
        </dgm:presLayoutVars>
      </dgm:prSet>
      <dgm:spPr/>
    </dgm:pt>
    <dgm:pt modelId="{0F895ADA-DABE-4612-A240-21AC16D527EA}" type="pres">
      <dgm:prSet presAssocID="{1E473DA4-5679-45D7-AB70-769757302DDE}" presName="rootComposite" presStyleCnt="0"/>
      <dgm:spPr/>
    </dgm:pt>
    <dgm:pt modelId="{29D646C0-EC0C-4E8D-909A-251CB65F89BA}" type="pres">
      <dgm:prSet presAssocID="{1E473DA4-5679-45D7-AB70-769757302DDE}" presName="rootText" presStyleLbl="node2" presStyleIdx="0" presStyleCnt="3">
        <dgm:presLayoutVars>
          <dgm:chPref val="3"/>
        </dgm:presLayoutVars>
      </dgm:prSet>
      <dgm:spPr/>
    </dgm:pt>
    <dgm:pt modelId="{D856B7AD-5602-423C-B3EF-1A736CE6AB73}" type="pres">
      <dgm:prSet presAssocID="{1E473DA4-5679-45D7-AB70-769757302DDE}" presName="rootConnector" presStyleLbl="node2" presStyleIdx="0" presStyleCnt="3"/>
      <dgm:spPr/>
    </dgm:pt>
    <dgm:pt modelId="{61331461-ABC7-4392-ADAE-A244D10935C6}" type="pres">
      <dgm:prSet presAssocID="{1E473DA4-5679-45D7-AB70-769757302DDE}" presName="hierChild4" presStyleCnt="0"/>
      <dgm:spPr/>
    </dgm:pt>
    <dgm:pt modelId="{93FE54E3-93EE-4F66-85EC-DA7C6D7943EA}" type="pres">
      <dgm:prSet presAssocID="{1E473DA4-5679-45D7-AB70-769757302DDE}" presName="hierChild5" presStyleCnt="0"/>
      <dgm:spPr/>
    </dgm:pt>
    <dgm:pt modelId="{52C08BB4-E2A0-4C48-BF62-16955F215353}" type="pres">
      <dgm:prSet presAssocID="{BEC60E42-276F-42B8-BC6B-1621A3654217}" presName="Name37" presStyleLbl="parChTrans1D2" presStyleIdx="1" presStyleCnt="3"/>
      <dgm:spPr/>
    </dgm:pt>
    <dgm:pt modelId="{05DFF77D-F165-4ACF-AB0D-10B5B7D302A5}" type="pres">
      <dgm:prSet presAssocID="{DE824FB7-E0DA-45B3-B53F-C9C8BBAA5F7B}" presName="hierRoot2" presStyleCnt="0">
        <dgm:presLayoutVars>
          <dgm:hierBranch val="init"/>
        </dgm:presLayoutVars>
      </dgm:prSet>
      <dgm:spPr/>
    </dgm:pt>
    <dgm:pt modelId="{3EDFAF99-BF64-405F-B1E7-A253123AE968}" type="pres">
      <dgm:prSet presAssocID="{DE824FB7-E0DA-45B3-B53F-C9C8BBAA5F7B}" presName="rootComposite" presStyleCnt="0"/>
      <dgm:spPr/>
    </dgm:pt>
    <dgm:pt modelId="{83071948-7D2E-41F2-A9A5-0D0902B9D571}" type="pres">
      <dgm:prSet presAssocID="{DE824FB7-E0DA-45B3-B53F-C9C8BBAA5F7B}" presName="rootText" presStyleLbl="node2" presStyleIdx="1" presStyleCnt="3">
        <dgm:presLayoutVars>
          <dgm:chPref val="3"/>
        </dgm:presLayoutVars>
      </dgm:prSet>
      <dgm:spPr/>
    </dgm:pt>
    <dgm:pt modelId="{664806CA-ED4D-4271-A01D-2D91C19E8440}" type="pres">
      <dgm:prSet presAssocID="{DE824FB7-E0DA-45B3-B53F-C9C8BBAA5F7B}" presName="rootConnector" presStyleLbl="node2" presStyleIdx="1" presStyleCnt="3"/>
      <dgm:spPr/>
    </dgm:pt>
    <dgm:pt modelId="{9705F3BF-8F01-426E-B702-9C012E7AE8B3}" type="pres">
      <dgm:prSet presAssocID="{DE824FB7-E0DA-45B3-B53F-C9C8BBAA5F7B}" presName="hierChild4" presStyleCnt="0"/>
      <dgm:spPr/>
    </dgm:pt>
    <dgm:pt modelId="{789F8A4B-B98F-4000-87CC-8F9B07F05C8E}" type="pres">
      <dgm:prSet presAssocID="{DE824FB7-E0DA-45B3-B53F-C9C8BBAA5F7B}" presName="hierChild5" presStyleCnt="0"/>
      <dgm:spPr/>
    </dgm:pt>
    <dgm:pt modelId="{2FE70C58-E1C0-4B6F-9C2C-4DEA977963E5}" type="pres">
      <dgm:prSet presAssocID="{62510E70-0581-4BF5-AF3A-1E84270A21DC}" presName="Name37" presStyleLbl="parChTrans1D2" presStyleIdx="2" presStyleCnt="3"/>
      <dgm:spPr/>
    </dgm:pt>
    <dgm:pt modelId="{D3722E4B-9C16-4C25-88A0-47E5398D839A}" type="pres">
      <dgm:prSet presAssocID="{E20F3CD9-B8FD-4521-B4B7-8C3362E3C836}" presName="hierRoot2" presStyleCnt="0">
        <dgm:presLayoutVars>
          <dgm:hierBranch val="init"/>
        </dgm:presLayoutVars>
      </dgm:prSet>
      <dgm:spPr/>
    </dgm:pt>
    <dgm:pt modelId="{C9171BB3-ACE0-4283-A224-50AD898D1B36}" type="pres">
      <dgm:prSet presAssocID="{E20F3CD9-B8FD-4521-B4B7-8C3362E3C836}" presName="rootComposite" presStyleCnt="0"/>
      <dgm:spPr/>
    </dgm:pt>
    <dgm:pt modelId="{4AB985A7-1103-4D62-A443-5041F250EE25}" type="pres">
      <dgm:prSet presAssocID="{E20F3CD9-B8FD-4521-B4B7-8C3362E3C836}" presName="rootText" presStyleLbl="node2" presStyleIdx="2" presStyleCnt="3">
        <dgm:presLayoutVars>
          <dgm:chPref val="3"/>
        </dgm:presLayoutVars>
      </dgm:prSet>
      <dgm:spPr/>
    </dgm:pt>
    <dgm:pt modelId="{A5B53E4A-B10D-4412-AD91-32C26B68513E}" type="pres">
      <dgm:prSet presAssocID="{E20F3CD9-B8FD-4521-B4B7-8C3362E3C836}" presName="rootConnector" presStyleLbl="node2" presStyleIdx="2" presStyleCnt="3"/>
      <dgm:spPr/>
    </dgm:pt>
    <dgm:pt modelId="{9834F166-43CC-44C4-A020-0320049F96EA}" type="pres">
      <dgm:prSet presAssocID="{E20F3CD9-B8FD-4521-B4B7-8C3362E3C836}" presName="hierChild4" presStyleCnt="0"/>
      <dgm:spPr/>
    </dgm:pt>
    <dgm:pt modelId="{2A5C6146-A9E5-4A31-9481-07CB5EFB8626}" type="pres">
      <dgm:prSet presAssocID="{E20F3CD9-B8FD-4521-B4B7-8C3362E3C836}" presName="hierChild5" presStyleCnt="0"/>
      <dgm:spPr/>
    </dgm:pt>
    <dgm:pt modelId="{0B9484BE-6697-416D-84A0-8AB4783085EA}" type="pres">
      <dgm:prSet presAssocID="{9D682A50-1E19-470D-A587-B1F46718BEC9}" presName="hierChild3" presStyleCnt="0"/>
      <dgm:spPr/>
    </dgm:pt>
  </dgm:ptLst>
  <dgm:cxnLst>
    <dgm:cxn modelId="{EC925902-8516-487D-A0DA-51FA7559A518}" srcId="{9D682A50-1E19-470D-A587-B1F46718BEC9}" destId="{1E473DA4-5679-45D7-AB70-769757302DDE}" srcOrd="0" destOrd="0" parTransId="{939C93FE-296C-44CA-8F84-9E1A151172C5}" sibTransId="{E7ED9460-1FB9-4EC8-92FF-D1FC41BB07A2}"/>
    <dgm:cxn modelId="{5E831227-4E09-4EBA-B215-16D14A6B29A3}" srcId="{9E8FA1B7-6E67-4AFB-9594-CCA09C1F82B3}" destId="{9D682A50-1E19-470D-A587-B1F46718BEC9}" srcOrd="0" destOrd="0" parTransId="{D03D3664-602F-43A3-92BF-18D95B72C0BB}" sibTransId="{3F588EED-782C-46A6-BAFC-9E2D9EEDB8F5}"/>
    <dgm:cxn modelId="{954E5231-9B90-4924-87EE-B3487F0BFC80}" srcId="{9D682A50-1E19-470D-A587-B1F46718BEC9}" destId="{E20F3CD9-B8FD-4521-B4B7-8C3362E3C836}" srcOrd="2" destOrd="0" parTransId="{62510E70-0581-4BF5-AF3A-1E84270A21DC}" sibTransId="{46584DF3-0118-4DBD-A267-7D40A9A36956}"/>
    <dgm:cxn modelId="{B35D753F-14D9-4340-B4AB-633380BB17C1}" type="presOf" srcId="{939C93FE-296C-44CA-8F84-9E1A151172C5}" destId="{BF6F8323-DDBD-4F1B-8889-CD468D25F57D}" srcOrd="0" destOrd="0" presId="urn:microsoft.com/office/officeart/2005/8/layout/orgChart1"/>
    <dgm:cxn modelId="{B23B4142-3024-4FF9-93CE-75871D05B46F}" type="presOf" srcId="{1E473DA4-5679-45D7-AB70-769757302DDE}" destId="{29D646C0-EC0C-4E8D-909A-251CB65F89BA}" srcOrd="0" destOrd="0" presId="urn:microsoft.com/office/officeart/2005/8/layout/orgChart1"/>
    <dgm:cxn modelId="{8537D143-716B-4939-9AA6-547EAC9EFCAC}" type="presOf" srcId="{DE824FB7-E0DA-45B3-B53F-C9C8BBAA5F7B}" destId="{664806CA-ED4D-4271-A01D-2D91C19E8440}" srcOrd="1" destOrd="0" presId="urn:microsoft.com/office/officeart/2005/8/layout/orgChart1"/>
    <dgm:cxn modelId="{01FB6C66-F28B-4DB2-A688-C18B72414A3D}" type="presOf" srcId="{9D682A50-1E19-470D-A587-B1F46718BEC9}" destId="{146579EC-9546-4ADA-8F7B-EFB56BFCA92A}" srcOrd="1" destOrd="0" presId="urn:microsoft.com/office/officeart/2005/8/layout/orgChart1"/>
    <dgm:cxn modelId="{B5D3B554-52EB-4851-BB07-DE8F8E304393}" type="presOf" srcId="{62510E70-0581-4BF5-AF3A-1E84270A21DC}" destId="{2FE70C58-E1C0-4B6F-9C2C-4DEA977963E5}" srcOrd="0" destOrd="0" presId="urn:microsoft.com/office/officeart/2005/8/layout/orgChart1"/>
    <dgm:cxn modelId="{EFC9AD55-19EF-4D29-A4B6-EF01490BEBFC}" type="presOf" srcId="{1E473DA4-5679-45D7-AB70-769757302DDE}" destId="{D856B7AD-5602-423C-B3EF-1A736CE6AB73}" srcOrd="1" destOrd="0" presId="urn:microsoft.com/office/officeart/2005/8/layout/orgChart1"/>
    <dgm:cxn modelId="{3664F686-EE9C-443D-BC14-69CAB94BA0A0}" type="presOf" srcId="{9D682A50-1E19-470D-A587-B1F46718BEC9}" destId="{F528E9CC-0EE3-4D5D-B50C-304E9A4A4B41}" srcOrd="0" destOrd="0" presId="urn:microsoft.com/office/officeart/2005/8/layout/orgChart1"/>
    <dgm:cxn modelId="{5935DD87-D3CC-4C2E-8CF6-57F5D8FB2FC3}" srcId="{9D682A50-1E19-470D-A587-B1F46718BEC9}" destId="{DE824FB7-E0DA-45B3-B53F-C9C8BBAA5F7B}" srcOrd="1" destOrd="0" parTransId="{BEC60E42-276F-42B8-BC6B-1621A3654217}" sibTransId="{7ABBE7BC-22B8-4F8C-BA9E-EDF8FE698CF1}"/>
    <dgm:cxn modelId="{B0D2448D-5387-456A-809E-3874F756ADF7}" type="presOf" srcId="{E20F3CD9-B8FD-4521-B4B7-8C3362E3C836}" destId="{4AB985A7-1103-4D62-A443-5041F250EE25}" srcOrd="0" destOrd="0" presId="urn:microsoft.com/office/officeart/2005/8/layout/orgChart1"/>
    <dgm:cxn modelId="{CC2474AF-B996-478A-B0C5-83A68CA00E43}" type="presOf" srcId="{DE824FB7-E0DA-45B3-B53F-C9C8BBAA5F7B}" destId="{83071948-7D2E-41F2-A9A5-0D0902B9D571}" srcOrd="0" destOrd="0" presId="urn:microsoft.com/office/officeart/2005/8/layout/orgChart1"/>
    <dgm:cxn modelId="{17FCBBC1-6315-4B79-8A22-836799C13A44}" type="presOf" srcId="{BEC60E42-276F-42B8-BC6B-1621A3654217}" destId="{52C08BB4-E2A0-4C48-BF62-16955F215353}" srcOrd="0" destOrd="0" presId="urn:microsoft.com/office/officeart/2005/8/layout/orgChart1"/>
    <dgm:cxn modelId="{A0312BD6-176B-48EB-98BF-57829C962700}" type="presOf" srcId="{9E8FA1B7-6E67-4AFB-9594-CCA09C1F82B3}" destId="{6CC6B8A7-9FB1-4134-9D2E-5989784ED606}" srcOrd="0" destOrd="0" presId="urn:microsoft.com/office/officeart/2005/8/layout/orgChart1"/>
    <dgm:cxn modelId="{EB485AD6-2924-41A3-B75C-1317DFEB0CCC}" type="presOf" srcId="{E20F3CD9-B8FD-4521-B4B7-8C3362E3C836}" destId="{A5B53E4A-B10D-4412-AD91-32C26B68513E}" srcOrd="1" destOrd="0" presId="urn:microsoft.com/office/officeart/2005/8/layout/orgChart1"/>
    <dgm:cxn modelId="{953ECE6C-AA52-4CFE-A07D-ADEA9087BD13}" type="presParOf" srcId="{6CC6B8A7-9FB1-4134-9D2E-5989784ED606}" destId="{D5BC5A60-F9BE-43A8-91A4-46714DCDC899}" srcOrd="0" destOrd="0" presId="urn:microsoft.com/office/officeart/2005/8/layout/orgChart1"/>
    <dgm:cxn modelId="{758F85CA-C574-4949-9067-2AEF24E74827}" type="presParOf" srcId="{D5BC5A60-F9BE-43A8-91A4-46714DCDC899}" destId="{FF8690FF-FDA6-4DAA-9800-9C5FA6A49615}" srcOrd="0" destOrd="0" presId="urn:microsoft.com/office/officeart/2005/8/layout/orgChart1"/>
    <dgm:cxn modelId="{57DEC8A3-5B6E-4918-BE74-7197ACC601C2}" type="presParOf" srcId="{FF8690FF-FDA6-4DAA-9800-9C5FA6A49615}" destId="{F528E9CC-0EE3-4D5D-B50C-304E9A4A4B41}" srcOrd="0" destOrd="0" presId="urn:microsoft.com/office/officeart/2005/8/layout/orgChart1"/>
    <dgm:cxn modelId="{E3CD3D35-9D63-4D64-8529-CB7FB3154558}" type="presParOf" srcId="{FF8690FF-FDA6-4DAA-9800-9C5FA6A49615}" destId="{146579EC-9546-4ADA-8F7B-EFB56BFCA92A}" srcOrd="1" destOrd="0" presId="urn:microsoft.com/office/officeart/2005/8/layout/orgChart1"/>
    <dgm:cxn modelId="{4168105F-447D-497B-8E50-0CD9AC766CA2}" type="presParOf" srcId="{D5BC5A60-F9BE-43A8-91A4-46714DCDC899}" destId="{AD563946-4DAD-4C3C-A47C-CC37CC624E0B}" srcOrd="1" destOrd="0" presId="urn:microsoft.com/office/officeart/2005/8/layout/orgChart1"/>
    <dgm:cxn modelId="{28871C86-FCE1-404A-BD42-465FEB116D32}" type="presParOf" srcId="{AD563946-4DAD-4C3C-A47C-CC37CC624E0B}" destId="{BF6F8323-DDBD-4F1B-8889-CD468D25F57D}" srcOrd="0" destOrd="0" presId="urn:microsoft.com/office/officeart/2005/8/layout/orgChart1"/>
    <dgm:cxn modelId="{9763F86A-E27B-4E37-A3DC-D7729027BEA2}" type="presParOf" srcId="{AD563946-4DAD-4C3C-A47C-CC37CC624E0B}" destId="{95095779-C870-4E85-818F-686D1E30557D}" srcOrd="1" destOrd="0" presId="urn:microsoft.com/office/officeart/2005/8/layout/orgChart1"/>
    <dgm:cxn modelId="{CEDBC30E-9F0E-4E6B-8A35-C84BED4C3E7A}" type="presParOf" srcId="{95095779-C870-4E85-818F-686D1E30557D}" destId="{0F895ADA-DABE-4612-A240-21AC16D527EA}" srcOrd="0" destOrd="0" presId="urn:microsoft.com/office/officeart/2005/8/layout/orgChart1"/>
    <dgm:cxn modelId="{9F5D5E48-DAD7-4048-A995-B9503804CB93}" type="presParOf" srcId="{0F895ADA-DABE-4612-A240-21AC16D527EA}" destId="{29D646C0-EC0C-4E8D-909A-251CB65F89BA}" srcOrd="0" destOrd="0" presId="urn:microsoft.com/office/officeart/2005/8/layout/orgChart1"/>
    <dgm:cxn modelId="{5DB30C2D-50CD-4CDD-B793-9F9DF78233F6}" type="presParOf" srcId="{0F895ADA-DABE-4612-A240-21AC16D527EA}" destId="{D856B7AD-5602-423C-B3EF-1A736CE6AB73}" srcOrd="1" destOrd="0" presId="urn:microsoft.com/office/officeart/2005/8/layout/orgChart1"/>
    <dgm:cxn modelId="{6238A4E0-6854-4E88-AAFE-AF64B6D7F44D}" type="presParOf" srcId="{95095779-C870-4E85-818F-686D1E30557D}" destId="{61331461-ABC7-4392-ADAE-A244D10935C6}" srcOrd="1" destOrd="0" presId="urn:microsoft.com/office/officeart/2005/8/layout/orgChart1"/>
    <dgm:cxn modelId="{65EDDCC1-F3A9-49A6-A892-5B23DC393BEA}" type="presParOf" srcId="{95095779-C870-4E85-818F-686D1E30557D}" destId="{93FE54E3-93EE-4F66-85EC-DA7C6D7943EA}" srcOrd="2" destOrd="0" presId="urn:microsoft.com/office/officeart/2005/8/layout/orgChart1"/>
    <dgm:cxn modelId="{27DE8E3C-D239-4262-B6F3-2566C0832C81}" type="presParOf" srcId="{AD563946-4DAD-4C3C-A47C-CC37CC624E0B}" destId="{52C08BB4-E2A0-4C48-BF62-16955F215353}" srcOrd="2" destOrd="0" presId="urn:microsoft.com/office/officeart/2005/8/layout/orgChart1"/>
    <dgm:cxn modelId="{5D1C30F2-4F37-4ACC-9417-B5244683FC07}" type="presParOf" srcId="{AD563946-4DAD-4C3C-A47C-CC37CC624E0B}" destId="{05DFF77D-F165-4ACF-AB0D-10B5B7D302A5}" srcOrd="3" destOrd="0" presId="urn:microsoft.com/office/officeart/2005/8/layout/orgChart1"/>
    <dgm:cxn modelId="{E2FA4E86-4745-40F7-8DA2-7FC8DCB25506}" type="presParOf" srcId="{05DFF77D-F165-4ACF-AB0D-10B5B7D302A5}" destId="{3EDFAF99-BF64-405F-B1E7-A253123AE968}" srcOrd="0" destOrd="0" presId="urn:microsoft.com/office/officeart/2005/8/layout/orgChart1"/>
    <dgm:cxn modelId="{A8640216-93F4-4D70-B9C7-43C9C1A69E86}" type="presParOf" srcId="{3EDFAF99-BF64-405F-B1E7-A253123AE968}" destId="{83071948-7D2E-41F2-A9A5-0D0902B9D571}" srcOrd="0" destOrd="0" presId="urn:microsoft.com/office/officeart/2005/8/layout/orgChart1"/>
    <dgm:cxn modelId="{EE7A8E0D-5110-4110-94CE-5B5BA1140DC4}" type="presParOf" srcId="{3EDFAF99-BF64-405F-B1E7-A253123AE968}" destId="{664806CA-ED4D-4271-A01D-2D91C19E8440}" srcOrd="1" destOrd="0" presId="urn:microsoft.com/office/officeart/2005/8/layout/orgChart1"/>
    <dgm:cxn modelId="{225B213B-C2DE-4E6E-B53C-D36FD5D8C567}" type="presParOf" srcId="{05DFF77D-F165-4ACF-AB0D-10B5B7D302A5}" destId="{9705F3BF-8F01-426E-B702-9C012E7AE8B3}" srcOrd="1" destOrd="0" presId="urn:microsoft.com/office/officeart/2005/8/layout/orgChart1"/>
    <dgm:cxn modelId="{D26FD8F0-1D6B-4125-8169-245531A02193}" type="presParOf" srcId="{05DFF77D-F165-4ACF-AB0D-10B5B7D302A5}" destId="{789F8A4B-B98F-4000-87CC-8F9B07F05C8E}" srcOrd="2" destOrd="0" presId="urn:microsoft.com/office/officeart/2005/8/layout/orgChart1"/>
    <dgm:cxn modelId="{87F93686-7235-45E1-A0FC-EB7E8E0AB4C7}" type="presParOf" srcId="{AD563946-4DAD-4C3C-A47C-CC37CC624E0B}" destId="{2FE70C58-E1C0-4B6F-9C2C-4DEA977963E5}" srcOrd="4" destOrd="0" presId="urn:microsoft.com/office/officeart/2005/8/layout/orgChart1"/>
    <dgm:cxn modelId="{99C65EDF-6AB5-40ED-B7A6-D6CAF4E3B2D7}" type="presParOf" srcId="{AD563946-4DAD-4C3C-A47C-CC37CC624E0B}" destId="{D3722E4B-9C16-4C25-88A0-47E5398D839A}" srcOrd="5" destOrd="0" presId="urn:microsoft.com/office/officeart/2005/8/layout/orgChart1"/>
    <dgm:cxn modelId="{373D2D3D-8432-4E97-9892-565E9C599402}" type="presParOf" srcId="{D3722E4B-9C16-4C25-88A0-47E5398D839A}" destId="{C9171BB3-ACE0-4283-A224-50AD898D1B36}" srcOrd="0" destOrd="0" presId="urn:microsoft.com/office/officeart/2005/8/layout/orgChart1"/>
    <dgm:cxn modelId="{FFE07E3F-D348-4688-A0B3-AB92AC8643BA}" type="presParOf" srcId="{C9171BB3-ACE0-4283-A224-50AD898D1B36}" destId="{4AB985A7-1103-4D62-A443-5041F250EE25}" srcOrd="0" destOrd="0" presId="urn:microsoft.com/office/officeart/2005/8/layout/orgChart1"/>
    <dgm:cxn modelId="{A85E0A26-DF2E-45E6-A703-725F71E5AC6D}" type="presParOf" srcId="{C9171BB3-ACE0-4283-A224-50AD898D1B36}" destId="{A5B53E4A-B10D-4412-AD91-32C26B68513E}" srcOrd="1" destOrd="0" presId="urn:microsoft.com/office/officeart/2005/8/layout/orgChart1"/>
    <dgm:cxn modelId="{32E0AD53-EFEC-43A9-99FB-8DB6F1ED0529}" type="presParOf" srcId="{D3722E4B-9C16-4C25-88A0-47E5398D839A}" destId="{9834F166-43CC-44C4-A020-0320049F96EA}" srcOrd="1" destOrd="0" presId="urn:microsoft.com/office/officeart/2005/8/layout/orgChart1"/>
    <dgm:cxn modelId="{10D5315E-D7AA-4FC1-9682-677C4413EE9A}" type="presParOf" srcId="{D3722E4B-9C16-4C25-88A0-47E5398D839A}" destId="{2A5C6146-A9E5-4A31-9481-07CB5EFB8626}" srcOrd="2" destOrd="0" presId="urn:microsoft.com/office/officeart/2005/8/layout/orgChart1"/>
    <dgm:cxn modelId="{E5C43F7F-A437-45E6-9848-819D6F0F2067}" type="presParOf" srcId="{D5BC5A60-F9BE-43A8-91A4-46714DCDC899}" destId="{0B9484BE-6697-416D-84A0-8AB4783085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C1574-0FCA-4885-A89B-C51989B01A6E}">
      <dsp:nvSpPr>
        <dsp:cNvPr id="0" name=""/>
        <dsp:cNvSpPr/>
      </dsp:nvSpPr>
      <dsp:spPr>
        <a:xfrm rot="5400000">
          <a:off x="6054809" y="-2237510"/>
          <a:ext cx="1569805" cy="643737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understanding </a:t>
          </a:r>
          <a:r>
            <a:rPr lang="en-US" sz="2900" kern="1200" dirty="0">
              <a:solidFill>
                <a:srgbClr val="002060"/>
              </a:solidFill>
            </a:rPr>
            <a:t>on behalf of employers &amp; personnel as for AS</a:t>
          </a:r>
          <a:endParaRPr lang="el-GR" sz="2900" kern="1200" dirty="0">
            <a:solidFill>
              <a:srgbClr val="00206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solidFill>
                <a:srgbClr val="002060"/>
              </a:solidFill>
            </a:rPr>
            <a:t>Difficulties in workplace adjustments </a:t>
          </a:r>
          <a:endParaRPr lang="el-GR" sz="2900" kern="1200" dirty="0">
            <a:solidFill>
              <a:srgbClr val="002060"/>
            </a:solidFill>
          </a:endParaRPr>
        </a:p>
      </dsp:txBody>
      <dsp:txXfrm rot="-5400000">
        <a:off x="3621024" y="272907"/>
        <a:ext cx="6360744" cy="1416541"/>
      </dsp:txXfrm>
    </dsp:sp>
    <dsp:sp modelId="{4FE121E7-25CB-46E7-9D87-54083CB38102}">
      <dsp:nvSpPr>
        <dsp:cNvPr id="0" name=""/>
        <dsp:cNvSpPr/>
      </dsp:nvSpPr>
      <dsp:spPr>
        <a:xfrm>
          <a:off x="0" y="49"/>
          <a:ext cx="3621024" cy="19622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Lopez &amp; Keenan (2014)</a:t>
          </a:r>
          <a:endParaRPr lang="el-GR" sz="4100" kern="1200" dirty="0"/>
        </a:p>
      </dsp:txBody>
      <dsp:txXfrm>
        <a:off x="95789" y="95838"/>
        <a:ext cx="3429446" cy="1770678"/>
      </dsp:txXfrm>
    </dsp:sp>
    <dsp:sp modelId="{7886BA13-63B9-4F2E-B939-7812DE48BDE3}">
      <dsp:nvSpPr>
        <dsp:cNvPr id="0" name=""/>
        <dsp:cNvSpPr/>
      </dsp:nvSpPr>
      <dsp:spPr>
        <a:xfrm rot="5400000">
          <a:off x="6054809" y="-177140"/>
          <a:ext cx="1569805" cy="6437376"/>
        </a:xfrm>
        <a:prstGeom prst="round2SameRect">
          <a:avLst/>
        </a:prstGeom>
        <a:solidFill>
          <a:schemeClr val="accent3">
            <a:tint val="40000"/>
            <a:alpha val="90000"/>
            <a:hueOff val="1553058"/>
            <a:satOff val="-59559"/>
            <a:lumOff val="-28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53058"/>
              <a:satOff val="-59559"/>
              <a:lumOff val="-2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Facilitating the communication </a:t>
          </a:r>
          <a:r>
            <a:rPr lang="en-US" sz="2900" kern="1200" dirty="0">
              <a:solidFill>
                <a:srgbClr val="002060"/>
              </a:solidFill>
            </a:rPr>
            <a:t>between autistic employees and the employers is crucial</a:t>
          </a:r>
          <a:endParaRPr lang="el-GR" sz="2900" kern="1200" dirty="0">
            <a:solidFill>
              <a:srgbClr val="002060"/>
            </a:solidFill>
          </a:endParaRPr>
        </a:p>
      </dsp:txBody>
      <dsp:txXfrm rot="-5400000">
        <a:off x="3621024" y="2333277"/>
        <a:ext cx="6360744" cy="1416541"/>
      </dsp:txXfrm>
    </dsp:sp>
    <dsp:sp modelId="{7090498D-F7FA-47C5-B368-93A9E6849A11}">
      <dsp:nvSpPr>
        <dsp:cNvPr id="0" name=""/>
        <dsp:cNvSpPr/>
      </dsp:nvSpPr>
      <dsp:spPr>
        <a:xfrm>
          <a:off x="321" y="2060418"/>
          <a:ext cx="3621024" cy="1962256"/>
        </a:xfrm>
        <a:prstGeom prst="roundRect">
          <a:avLst/>
        </a:prstGeom>
        <a:gradFill rotWithShape="0">
          <a:gsLst>
            <a:gs pos="0">
              <a:schemeClr val="accent3">
                <a:hueOff val="1325189"/>
                <a:satOff val="-68025"/>
                <a:lumOff val="4706"/>
                <a:alphaOff val="0"/>
                <a:shade val="85000"/>
                <a:satMod val="130000"/>
              </a:schemeClr>
            </a:gs>
            <a:gs pos="34000">
              <a:schemeClr val="accent3">
                <a:hueOff val="1325189"/>
                <a:satOff val="-68025"/>
                <a:lumOff val="4706"/>
                <a:alphaOff val="0"/>
                <a:shade val="87000"/>
                <a:satMod val="125000"/>
              </a:schemeClr>
            </a:gs>
            <a:gs pos="70000">
              <a:schemeClr val="accent3">
                <a:hueOff val="1325189"/>
                <a:satOff val="-68025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325189"/>
                <a:satOff val="-68025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Scott et al. (2016)</a:t>
          </a:r>
          <a:endParaRPr lang="el-GR" sz="4100" kern="1200" dirty="0"/>
        </a:p>
      </dsp:txBody>
      <dsp:txXfrm>
        <a:off x="96110" y="2156207"/>
        <a:ext cx="3429446" cy="17706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228F-9BD2-4565-8F26-25ECF2F27E3E}">
      <dsp:nvSpPr>
        <dsp:cNvPr id="0" name=""/>
        <dsp:cNvSpPr/>
      </dsp:nvSpPr>
      <dsp:spPr>
        <a:xfrm>
          <a:off x="2833892" y="225266"/>
          <a:ext cx="4470680" cy="155260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188B8-3B01-4B53-8D6B-6B66502F43FE}">
      <dsp:nvSpPr>
        <dsp:cNvPr id="0" name=""/>
        <dsp:cNvSpPr/>
      </dsp:nvSpPr>
      <dsp:spPr>
        <a:xfrm>
          <a:off x="4643348" y="3884337"/>
          <a:ext cx="866410" cy="554503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CF32D-C9FD-4E51-AE31-E52E0EA682EB}">
      <dsp:nvSpPr>
        <dsp:cNvPr id="0" name=""/>
        <dsp:cNvSpPr/>
      </dsp:nvSpPr>
      <dsp:spPr>
        <a:xfrm>
          <a:off x="2572167" y="4470680"/>
          <a:ext cx="5007993" cy="103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Meeting at the company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Tour guide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agreement</a:t>
          </a:r>
          <a:endParaRPr lang="el-GR" sz="1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2167" y="4470680"/>
        <a:ext cx="5007993" cy="1039693"/>
      </dsp:txXfrm>
    </dsp:sp>
    <dsp:sp modelId="{0C099B4D-201D-4DCD-9F67-0FFE3C8A6B72}">
      <dsp:nvSpPr>
        <dsp:cNvPr id="0" name=""/>
        <dsp:cNvSpPr/>
      </dsp:nvSpPr>
      <dsp:spPr>
        <a:xfrm>
          <a:off x="5305384" y="0"/>
          <a:ext cx="1701910" cy="17624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Autism Ambassador</a:t>
          </a:r>
          <a:endParaRPr lang="el-GR" sz="1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54623" y="258100"/>
        <a:ext cx="1203432" cy="1246220"/>
      </dsp:txXfrm>
    </dsp:sp>
    <dsp:sp modelId="{D83BAB76-B31B-4D1C-A647-285D83AC0760}">
      <dsp:nvSpPr>
        <dsp:cNvPr id="0" name=""/>
        <dsp:cNvSpPr/>
      </dsp:nvSpPr>
      <dsp:spPr>
        <a:xfrm>
          <a:off x="3097059" y="0"/>
          <a:ext cx="2061274" cy="16401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Autistic employee</a:t>
          </a:r>
          <a:endParaRPr lang="el-GR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8926" y="240199"/>
        <a:ext cx="1457540" cy="1159785"/>
      </dsp:txXfrm>
    </dsp:sp>
    <dsp:sp modelId="{9AFEC718-20C3-40E1-B735-F906EEE66FBD}">
      <dsp:nvSpPr>
        <dsp:cNvPr id="0" name=""/>
        <dsp:cNvSpPr/>
      </dsp:nvSpPr>
      <dsp:spPr>
        <a:xfrm>
          <a:off x="4346285" y="833930"/>
          <a:ext cx="1559539" cy="15595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Help desk</a:t>
          </a:r>
          <a:endParaRPr lang="el-GR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74674" y="1062319"/>
        <a:ext cx="1102761" cy="1102761"/>
      </dsp:txXfrm>
    </dsp:sp>
    <dsp:sp modelId="{9D6B04A4-A410-46A4-98DA-BD4DFD35951C}">
      <dsp:nvSpPr>
        <dsp:cNvPr id="0" name=""/>
        <dsp:cNvSpPr/>
      </dsp:nvSpPr>
      <dsp:spPr>
        <a:xfrm>
          <a:off x="2611107" y="0"/>
          <a:ext cx="4851901" cy="3881521"/>
        </a:xfrm>
        <a:prstGeom prst="funnel">
          <a:avLst/>
        </a:prstGeom>
        <a:solidFill>
          <a:srgbClr val="00B050">
            <a:alpha val="4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A5FEC-C7E9-4502-B22F-1902CA32676E}">
      <dsp:nvSpPr>
        <dsp:cNvPr id="0" name=""/>
        <dsp:cNvSpPr/>
      </dsp:nvSpPr>
      <dsp:spPr>
        <a:xfrm>
          <a:off x="2660136" y="0"/>
          <a:ext cx="4022725" cy="4022725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44926-2F62-4BB3-AEA2-CCDC21B4958F}">
      <dsp:nvSpPr>
        <dsp:cNvPr id="0" name=""/>
        <dsp:cNvSpPr/>
      </dsp:nvSpPr>
      <dsp:spPr>
        <a:xfrm>
          <a:off x="4727495" y="404433"/>
          <a:ext cx="2614771" cy="952254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2060"/>
              </a:solidFill>
            </a:rPr>
            <a:t>Introduction</a:t>
          </a:r>
        </a:p>
      </dsp:txBody>
      <dsp:txXfrm>
        <a:off x="4773980" y="450918"/>
        <a:ext cx="2521801" cy="859284"/>
      </dsp:txXfrm>
    </dsp:sp>
    <dsp:sp modelId="{D0920F60-3425-40F6-A4F6-3DA872823900}">
      <dsp:nvSpPr>
        <dsp:cNvPr id="0" name=""/>
        <dsp:cNvSpPr/>
      </dsp:nvSpPr>
      <dsp:spPr>
        <a:xfrm>
          <a:off x="4727495" y="1475719"/>
          <a:ext cx="2614771" cy="952254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2060"/>
              </a:solidFill>
            </a:rPr>
            <a:t>Information </a:t>
          </a:r>
          <a:endParaRPr lang="el-GR" sz="3200" kern="1200" dirty="0">
            <a:solidFill>
              <a:srgbClr val="002060"/>
            </a:solidFill>
          </a:endParaRPr>
        </a:p>
      </dsp:txBody>
      <dsp:txXfrm>
        <a:off x="4773980" y="1522204"/>
        <a:ext cx="2521801" cy="859284"/>
      </dsp:txXfrm>
    </dsp:sp>
    <dsp:sp modelId="{B393C34D-2B54-4CCD-B093-424BA06366DD}">
      <dsp:nvSpPr>
        <dsp:cNvPr id="0" name=""/>
        <dsp:cNvSpPr/>
      </dsp:nvSpPr>
      <dsp:spPr>
        <a:xfrm>
          <a:off x="4727495" y="2547005"/>
          <a:ext cx="2614771" cy="952254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2060"/>
              </a:solidFill>
            </a:rPr>
            <a:t>Agreement </a:t>
          </a:r>
          <a:endParaRPr lang="el-GR" sz="3200" kern="1200" dirty="0">
            <a:solidFill>
              <a:srgbClr val="002060"/>
            </a:solidFill>
          </a:endParaRPr>
        </a:p>
      </dsp:txBody>
      <dsp:txXfrm>
        <a:off x="4773980" y="2593490"/>
        <a:ext cx="2521801" cy="8592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5EF96-F1EC-43D7-9C3E-2DA42DFB41D2}">
      <dsp:nvSpPr>
        <dsp:cNvPr id="0" name=""/>
        <dsp:cNvSpPr/>
      </dsp:nvSpPr>
      <dsp:spPr>
        <a:xfrm>
          <a:off x="2382384" y="2430019"/>
          <a:ext cx="605755" cy="577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877" y="0"/>
              </a:lnTo>
              <a:lnTo>
                <a:pt x="302877" y="577129"/>
              </a:lnTo>
              <a:lnTo>
                <a:pt x="605755" y="57712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664345" y="2697667"/>
        <a:ext cx="41833" cy="41833"/>
      </dsp:txXfrm>
    </dsp:sp>
    <dsp:sp modelId="{D03C7645-D255-46DF-BA2C-3E3FDFE7D3E4}">
      <dsp:nvSpPr>
        <dsp:cNvPr id="0" name=""/>
        <dsp:cNvSpPr/>
      </dsp:nvSpPr>
      <dsp:spPr>
        <a:xfrm>
          <a:off x="2382384" y="1852889"/>
          <a:ext cx="605755" cy="577129"/>
        </a:xfrm>
        <a:custGeom>
          <a:avLst/>
          <a:gdLst/>
          <a:ahLst/>
          <a:cxnLst/>
          <a:rect l="0" t="0" r="0" b="0"/>
          <a:pathLst>
            <a:path>
              <a:moveTo>
                <a:pt x="0" y="577129"/>
              </a:moveTo>
              <a:lnTo>
                <a:pt x="302877" y="577129"/>
              </a:lnTo>
              <a:lnTo>
                <a:pt x="302877" y="0"/>
              </a:lnTo>
              <a:lnTo>
                <a:pt x="605755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664345" y="2120537"/>
        <a:ext cx="41833" cy="41833"/>
      </dsp:txXfrm>
    </dsp:sp>
    <dsp:sp modelId="{C3D110AC-022D-4A90-AE80-C006F8866281}">
      <dsp:nvSpPr>
        <dsp:cNvPr id="0" name=""/>
        <dsp:cNvSpPr/>
      </dsp:nvSpPr>
      <dsp:spPr>
        <a:xfrm rot="16200000">
          <a:off x="-509338" y="1968315"/>
          <a:ext cx="4860039" cy="9234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Goals</a:t>
          </a:r>
          <a:endParaRPr lang="el-GR" sz="6000" kern="1200" dirty="0"/>
        </a:p>
      </dsp:txBody>
      <dsp:txXfrm>
        <a:off x="-509338" y="1968315"/>
        <a:ext cx="4860039" cy="923407"/>
      </dsp:txXfrm>
    </dsp:sp>
    <dsp:sp modelId="{DD6CF93A-A546-4B8D-8401-FBCF9487A2F2}">
      <dsp:nvSpPr>
        <dsp:cNvPr id="0" name=""/>
        <dsp:cNvSpPr/>
      </dsp:nvSpPr>
      <dsp:spPr>
        <a:xfrm>
          <a:off x="2988140" y="1391186"/>
          <a:ext cx="3028776" cy="9234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Perform the task according to the company standards &amp; his/her abilities</a:t>
          </a:r>
          <a:endParaRPr lang="el-GR" sz="2100" kern="1200" dirty="0"/>
        </a:p>
      </dsp:txBody>
      <dsp:txXfrm>
        <a:off x="2988140" y="1391186"/>
        <a:ext cx="3028776" cy="923407"/>
      </dsp:txXfrm>
    </dsp:sp>
    <dsp:sp modelId="{8EAB041F-6A36-48DD-B1B9-3BCFF4AB7B58}">
      <dsp:nvSpPr>
        <dsp:cNvPr id="0" name=""/>
        <dsp:cNvSpPr/>
      </dsp:nvSpPr>
      <dsp:spPr>
        <a:xfrm>
          <a:off x="2988140" y="2545445"/>
          <a:ext cx="3028776" cy="9234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employee is accepted as a valued co-worker &amp; is included in the work team</a:t>
          </a:r>
          <a:endParaRPr lang="el-GR" sz="2100" kern="1200" dirty="0"/>
        </a:p>
      </dsp:txBody>
      <dsp:txXfrm>
        <a:off x="2988140" y="2545445"/>
        <a:ext cx="3028776" cy="9234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FA3F4-AB73-473B-99E8-A7B0D38F5557}">
      <dsp:nvSpPr>
        <dsp:cNvPr id="0" name=""/>
        <dsp:cNvSpPr/>
      </dsp:nvSpPr>
      <dsp:spPr>
        <a:xfrm>
          <a:off x="1366" y="1803466"/>
          <a:ext cx="1811734" cy="181173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employee’s skills</a:t>
          </a:r>
          <a:endParaRPr lang="el-G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688" y="2068788"/>
        <a:ext cx="1281090" cy="1281090"/>
      </dsp:txXfrm>
    </dsp:sp>
    <dsp:sp modelId="{749BE9F9-7CAD-458B-95C1-601ACDBFDBEE}">
      <dsp:nvSpPr>
        <dsp:cNvPr id="0" name=""/>
        <dsp:cNvSpPr/>
      </dsp:nvSpPr>
      <dsp:spPr>
        <a:xfrm>
          <a:off x="1960214" y="2183930"/>
          <a:ext cx="1050805" cy="1050805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2099498" y="2585758"/>
        <a:ext cx="772237" cy="247149"/>
      </dsp:txXfrm>
    </dsp:sp>
    <dsp:sp modelId="{F523BE0D-1C28-474B-B2FA-DF75728E61C0}">
      <dsp:nvSpPr>
        <dsp:cNvPr id="0" name=""/>
        <dsp:cNvSpPr/>
      </dsp:nvSpPr>
      <dsp:spPr>
        <a:xfrm>
          <a:off x="3158132" y="1803466"/>
          <a:ext cx="1811734" cy="1811734"/>
        </a:xfrm>
        <a:prstGeom prst="ellipse">
          <a:avLst/>
        </a:prstGeom>
        <a:solidFill>
          <a:schemeClr val="accent2">
            <a:shade val="80000"/>
            <a:hueOff val="-240335"/>
            <a:satOff val="-1454"/>
            <a:lumOff val="139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Employee’s relationships</a:t>
          </a:r>
          <a:endParaRPr lang="el-G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3454" y="2068788"/>
        <a:ext cx="1281090" cy="1281090"/>
      </dsp:txXfrm>
    </dsp:sp>
    <dsp:sp modelId="{B350D1D6-6DF0-43EE-A5C5-E3DEAA5E92B3}">
      <dsp:nvSpPr>
        <dsp:cNvPr id="0" name=""/>
        <dsp:cNvSpPr/>
      </dsp:nvSpPr>
      <dsp:spPr>
        <a:xfrm>
          <a:off x="5116980" y="2183930"/>
          <a:ext cx="1050805" cy="1050805"/>
        </a:xfrm>
        <a:prstGeom prst="mathEqual">
          <a:avLst/>
        </a:prstGeom>
        <a:solidFill>
          <a:schemeClr val="accent2">
            <a:shade val="90000"/>
            <a:hueOff val="-480679"/>
            <a:satOff val="-2697"/>
            <a:lumOff val="252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5256264" y="2400396"/>
        <a:ext cx="772237" cy="617873"/>
      </dsp:txXfrm>
    </dsp:sp>
    <dsp:sp modelId="{E46147BC-92D1-4C93-A4BB-BB5C330D7855}">
      <dsp:nvSpPr>
        <dsp:cNvPr id="0" name=""/>
        <dsp:cNvSpPr/>
      </dsp:nvSpPr>
      <dsp:spPr>
        <a:xfrm>
          <a:off x="6314898" y="1803466"/>
          <a:ext cx="1811734" cy="1811734"/>
        </a:xfrm>
        <a:prstGeom prst="ellipse">
          <a:avLst/>
        </a:prstGeom>
        <a:solidFill>
          <a:schemeClr val="accent2">
            <a:shade val="80000"/>
            <a:hueOff val="-480670"/>
            <a:satOff val="-2909"/>
            <a:lumOff val="279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</a:t>
          </a:r>
          <a:endParaRPr lang="el-G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80220" y="2068788"/>
        <a:ext cx="1281090" cy="1281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26801-D3D2-4C68-B558-CB1ADFC99693}">
      <dsp:nvSpPr>
        <dsp:cNvPr id="0" name=""/>
        <dsp:cNvSpPr/>
      </dsp:nvSpPr>
      <dsp:spPr>
        <a:xfrm>
          <a:off x="0" y="1039368"/>
          <a:ext cx="101464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274F88-86C1-45E4-8B85-E6625D29D83D}">
      <dsp:nvSpPr>
        <dsp:cNvPr id="0" name=""/>
        <dsp:cNvSpPr/>
      </dsp:nvSpPr>
      <dsp:spPr>
        <a:xfrm>
          <a:off x="507321" y="596568"/>
          <a:ext cx="7102497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457" tIns="0" rIns="26845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2060"/>
              </a:solidFill>
            </a:rPr>
            <a:t>Awareness &amp; understanding of autism</a:t>
          </a:r>
          <a:endParaRPr lang="el-GR" sz="3000" kern="1200" dirty="0">
            <a:solidFill>
              <a:srgbClr val="002060"/>
            </a:solidFill>
          </a:endParaRPr>
        </a:p>
      </dsp:txBody>
      <dsp:txXfrm>
        <a:off x="550552" y="639799"/>
        <a:ext cx="7016035" cy="799138"/>
      </dsp:txXfrm>
    </dsp:sp>
    <dsp:sp modelId="{8F95C175-B990-486D-AC88-DFCFEB4566CF}">
      <dsp:nvSpPr>
        <dsp:cNvPr id="0" name=""/>
        <dsp:cNvSpPr/>
      </dsp:nvSpPr>
      <dsp:spPr>
        <a:xfrm>
          <a:off x="0" y="2400168"/>
          <a:ext cx="101464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97799"/>
              <a:satOff val="368"/>
              <a:lumOff val="480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4F58D1-2A9B-4BAA-833F-2A1C45030769}">
      <dsp:nvSpPr>
        <dsp:cNvPr id="0" name=""/>
        <dsp:cNvSpPr/>
      </dsp:nvSpPr>
      <dsp:spPr>
        <a:xfrm>
          <a:off x="507321" y="1957368"/>
          <a:ext cx="7102497" cy="885600"/>
        </a:xfrm>
        <a:prstGeom prst="roundRect">
          <a:avLst/>
        </a:prstGeom>
        <a:gradFill rotWithShape="0">
          <a:gsLst>
            <a:gs pos="0">
              <a:schemeClr val="accent2">
                <a:hueOff val="597799"/>
                <a:satOff val="368"/>
                <a:lumOff val="4804"/>
                <a:alphaOff val="0"/>
                <a:shade val="85000"/>
                <a:satMod val="130000"/>
              </a:schemeClr>
            </a:gs>
            <a:gs pos="34000">
              <a:schemeClr val="accent2">
                <a:hueOff val="597799"/>
                <a:satOff val="368"/>
                <a:lumOff val="4804"/>
                <a:alphaOff val="0"/>
                <a:shade val="87000"/>
                <a:satMod val="125000"/>
              </a:schemeClr>
            </a:gs>
            <a:gs pos="70000">
              <a:schemeClr val="accent2">
                <a:hueOff val="597799"/>
                <a:satOff val="368"/>
                <a:lumOff val="480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597799"/>
                <a:satOff val="368"/>
                <a:lumOff val="480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457" tIns="0" rIns="26845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2060"/>
              </a:solidFill>
            </a:rPr>
            <a:t>Workplace adjustments</a:t>
          </a:r>
          <a:endParaRPr lang="el-GR" sz="3000" kern="1200" dirty="0">
            <a:solidFill>
              <a:srgbClr val="002060"/>
            </a:solidFill>
          </a:endParaRPr>
        </a:p>
      </dsp:txBody>
      <dsp:txXfrm>
        <a:off x="550552" y="2000599"/>
        <a:ext cx="7016035" cy="799138"/>
      </dsp:txXfrm>
    </dsp:sp>
    <dsp:sp modelId="{B3464C24-1DB4-4A07-8DDC-66DEA4EAD2FB}">
      <dsp:nvSpPr>
        <dsp:cNvPr id="0" name=""/>
        <dsp:cNvSpPr/>
      </dsp:nvSpPr>
      <dsp:spPr>
        <a:xfrm>
          <a:off x="0" y="3760968"/>
          <a:ext cx="101464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D571B2-CE6B-4C53-8F5D-01365B5B8673}">
      <dsp:nvSpPr>
        <dsp:cNvPr id="0" name=""/>
        <dsp:cNvSpPr/>
      </dsp:nvSpPr>
      <dsp:spPr>
        <a:xfrm>
          <a:off x="507321" y="3318168"/>
          <a:ext cx="7102497" cy="885600"/>
        </a:xfrm>
        <a:prstGeom prst="roundRect">
          <a:avLst/>
        </a:prstGeom>
        <a:gradFill rotWithShape="0">
          <a:gsLst>
            <a:gs pos="0">
              <a:schemeClr val="accent2">
                <a:hueOff val="1195599"/>
                <a:satOff val="735"/>
                <a:lumOff val="9608"/>
                <a:alphaOff val="0"/>
                <a:shade val="85000"/>
                <a:satMod val="130000"/>
              </a:schemeClr>
            </a:gs>
            <a:gs pos="34000">
              <a:schemeClr val="accent2">
                <a:hueOff val="1195599"/>
                <a:satOff val="735"/>
                <a:lumOff val="9608"/>
                <a:alphaOff val="0"/>
                <a:shade val="87000"/>
                <a:satMod val="125000"/>
              </a:schemeClr>
            </a:gs>
            <a:gs pos="70000">
              <a:schemeClr val="accent2">
                <a:hueOff val="1195599"/>
                <a:satOff val="735"/>
                <a:lumOff val="960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95599"/>
                <a:satOff val="735"/>
                <a:lumOff val="960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457" tIns="0" rIns="26845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2060"/>
              </a:solidFill>
            </a:rPr>
            <a:t>Suitable support &amp; Better communication</a:t>
          </a:r>
          <a:endParaRPr lang="el-GR" sz="3000" kern="1200" dirty="0">
            <a:solidFill>
              <a:srgbClr val="002060"/>
            </a:solidFill>
          </a:endParaRPr>
        </a:p>
      </dsp:txBody>
      <dsp:txXfrm>
        <a:off x="550552" y="3361399"/>
        <a:ext cx="7016035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0D911-9BF2-4D40-9A82-1F1DF97B1E2C}">
      <dsp:nvSpPr>
        <dsp:cNvPr id="0" name=""/>
        <dsp:cNvSpPr/>
      </dsp:nvSpPr>
      <dsp:spPr>
        <a:xfrm>
          <a:off x="5029199" y="1702593"/>
          <a:ext cx="3558195" cy="617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769"/>
              </a:lnTo>
              <a:lnTo>
                <a:pt x="3558195" y="308769"/>
              </a:lnTo>
              <a:lnTo>
                <a:pt x="3558195" y="617538"/>
              </a:lnTo>
            </a:path>
          </a:pathLst>
        </a:custGeom>
        <a:noFill/>
        <a:ln w="1587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811AA-6857-4579-927B-A4BB05E38455}">
      <dsp:nvSpPr>
        <dsp:cNvPr id="0" name=""/>
        <dsp:cNvSpPr/>
      </dsp:nvSpPr>
      <dsp:spPr>
        <a:xfrm>
          <a:off x="4983479" y="1702593"/>
          <a:ext cx="91440" cy="61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538"/>
              </a:lnTo>
            </a:path>
          </a:pathLst>
        </a:custGeom>
        <a:noFill/>
        <a:ln w="1587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E01EE-E989-433F-92C6-C1FCE9D8BA9F}">
      <dsp:nvSpPr>
        <dsp:cNvPr id="0" name=""/>
        <dsp:cNvSpPr/>
      </dsp:nvSpPr>
      <dsp:spPr>
        <a:xfrm>
          <a:off x="1471004" y="1702593"/>
          <a:ext cx="3558195" cy="617538"/>
        </a:xfrm>
        <a:custGeom>
          <a:avLst/>
          <a:gdLst/>
          <a:ahLst/>
          <a:cxnLst/>
          <a:rect l="0" t="0" r="0" b="0"/>
          <a:pathLst>
            <a:path>
              <a:moveTo>
                <a:pt x="3558195" y="0"/>
              </a:moveTo>
              <a:lnTo>
                <a:pt x="3558195" y="308769"/>
              </a:lnTo>
              <a:lnTo>
                <a:pt x="0" y="308769"/>
              </a:lnTo>
              <a:lnTo>
                <a:pt x="0" y="617538"/>
              </a:lnTo>
            </a:path>
          </a:pathLst>
        </a:custGeom>
        <a:noFill/>
        <a:ln w="1587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3B318-A480-4095-B968-D5C3CFA2D701}">
      <dsp:nvSpPr>
        <dsp:cNvPr id="0" name=""/>
        <dsp:cNvSpPr/>
      </dsp:nvSpPr>
      <dsp:spPr>
        <a:xfrm>
          <a:off x="3558871" y="232264"/>
          <a:ext cx="2940657" cy="1470328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Help Desk</a:t>
          </a:r>
          <a:endParaRPr lang="el-GR" sz="4500" kern="1200" dirty="0"/>
        </a:p>
      </dsp:txBody>
      <dsp:txXfrm>
        <a:off x="3558871" y="232264"/>
        <a:ext cx="2940657" cy="1470328"/>
      </dsp:txXfrm>
    </dsp:sp>
    <dsp:sp modelId="{C9147FFF-6499-4F4B-86AB-D68998FE7BCB}">
      <dsp:nvSpPr>
        <dsp:cNvPr id="0" name=""/>
        <dsp:cNvSpPr/>
      </dsp:nvSpPr>
      <dsp:spPr>
        <a:xfrm>
          <a:off x="675" y="2320131"/>
          <a:ext cx="2940657" cy="1470328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Autism Ambassador</a:t>
          </a:r>
          <a:endParaRPr lang="el-GR" sz="4500" kern="1200" dirty="0"/>
        </a:p>
      </dsp:txBody>
      <dsp:txXfrm>
        <a:off x="675" y="2320131"/>
        <a:ext cx="2940657" cy="1470328"/>
      </dsp:txXfrm>
    </dsp:sp>
    <dsp:sp modelId="{B726F587-F8EA-494D-96BC-6AE67A9C5FD0}">
      <dsp:nvSpPr>
        <dsp:cNvPr id="0" name=""/>
        <dsp:cNvSpPr/>
      </dsp:nvSpPr>
      <dsp:spPr>
        <a:xfrm>
          <a:off x="3558871" y="2320131"/>
          <a:ext cx="2940657" cy="147032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Autistic Employee</a:t>
          </a:r>
          <a:endParaRPr lang="el-GR" sz="4500" kern="1200" dirty="0"/>
        </a:p>
      </dsp:txBody>
      <dsp:txXfrm>
        <a:off x="3558871" y="2320131"/>
        <a:ext cx="2940657" cy="1470328"/>
      </dsp:txXfrm>
    </dsp:sp>
    <dsp:sp modelId="{6CF46518-3970-4FD0-9C13-E7BB96F4AD67}">
      <dsp:nvSpPr>
        <dsp:cNvPr id="0" name=""/>
        <dsp:cNvSpPr/>
      </dsp:nvSpPr>
      <dsp:spPr>
        <a:xfrm>
          <a:off x="7117066" y="2320131"/>
          <a:ext cx="2940657" cy="147032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Company</a:t>
          </a:r>
          <a:endParaRPr lang="el-GR" sz="4500" kern="1200" dirty="0"/>
        </a:p>
      </dsp:txBody>
      <dsp:txXfrm>
        <a:off x="7117066" y="2320131"/>
        <a:ext cx="2940657" cy="1470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D250E-49D5-4486-AB1A-983A23F9E964}">
      <dsp:nvSpPr>
        <dsp:cNvPr id="0" name=""/>
        <dsp:cNvSpPr/>
      </dsp:nvSpPr>
      <dsp:spPr>
        <a:xfrm rot="5400000">
          <a:off x="1097457" y="973445"/>
          <a:ext cx="1679720" cy="27950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5C5333-5324-4813-894F-A057A40F6469}">
      <dsp:nvSpPr>
        <dsp:cNvPr id="0" name=""/>
        <dsp:cNvSpPr/>
      </dsp:nvSpPr>
      <dsp:spPr>
        <a:xfrm>
          <a:off x="817070" y="1808553"/>
          <a:ext cx="2523356" cy="221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2060"/>
              </a:solidFill>
            </a:rPr>
            <a:t>Before the placement</a:t>
          </a:r>
          <a:endParaRPr lang="el-GR" sz="4000" kern="1200" dirty="0">
            <a:solidFill>
              <a:srgbClr val="002060"/>
            </a:solidFill>
          </a:endParaRPr>
        </a:p>
      </dsp:txBody>
      <dsp:txXfrm>
        <a:off x="817070" y="1808553"/>
        <a:ext cx="2523356" cy="2211870"/>
      </dsp:txXfrm>
    </dsp:sp>
    <dsp:sp modelId="{4B6A3E5D-23E2-4ED6-AD11-DC4963BFF0DA}">
      <dsp:nvSpPr>
        <dsp:cNvPr id="0" name=""/>
        <dsp:cNvSpPr/>
      </dsp:nvSpPr>
      <dsp:spPr>
        <a:xfrm>
          <a:off x="2864322" y="767673"/>
          <a:ext cx="476105" cy="47610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61F20A-EA46-41D2-B70F-9B7D3E0212C1}">
      <dsp:nvSpPr>
        <dsp:cNvPr id="0" name=""/>
        <dsp:cNvSpPr/>
      </dsp:nvSpPr>
      <dsp:spPr>
        <a:xfrm rot="5400000">
          <a:off x="4186539" y="209049"/>
          <a:ext cx="1679720" cy="27950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179A7A-D413-4D32-8F86-5073A8F27120}">
      <dsp:nvSpPr>
        <dsp:cNvPr id="0" name=""/>
        <dsp:cNvSpPr/>
      </dsp:nvSpPr>
      <dsp:spPr>
        <a:xfrm>
          <a:off x="3906152" y="1044157"/>
          <a:ext cx="2523356" cy="221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2060"/>
              </a:solidFill>
            </a:rPr>
            <a:t>First period of placement</a:t>
          </a:r>
          <a:endParaRPr lang="el-GR" sz="4000" kern="1200" dirty="0">
            <a:solidFill>
              <a:srgbClr val="002060"/>
            </a:solidFill>
          </a:endParaRPr>
        </a:p>
      </dsp:txBody>
      <dsp:txXfrm>
        <a:off x="3906152" y="1044157"/>
        <a:ext cx="2523356" cy="2211870"/>
      </dsp:txXfrm>
    </dsp:sp>
    <dsp:sp modelId="{BD6406DE-4E49-4DAC-B320-FF231C8283A9}">
      <dsp:nvSpPr>
        <dsp:cNvPr id="0" name=""/>
        <dsp:cNvSpPr/>
      </dsp:nvSpPr>
      <dsp:spPr>
        <a:xfrm>
          <a:off x="5953403" y="3277"/>
          <a:ext cx="476105" cy="47610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C0E962-2654-4C6F-9B87-51833BC151C8}">
      <dsp:nvSpPr>
        <dsp:cNvPr id="0" name=""/>
        <dsp:cNvSpPr/>
      </dsp:nvSpPr>
      <dsp:spPr>
        <a:xfrm rot="5400000">
          <a:off x="7275620" y="-555346"/>
          <a:ext cx="1679720" cy="27950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DEEE04-6DAC-46F6-95C1-9A8258417514}">
      <dsp:nvSpPr>
        <dsp:cNvPr id="0" name=""/>
        <dsp:cNvSpPr/>
      </dsp:nvSpPr>
      <dsp:spPr>
        <a:xfrm>
          <a:off x="6995233" y="279760"/>
          <a:ext cx="2523356" cy="221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2060"/>
              </a:solidFill>
            </a:rPr>
            <a:t>On going </a:t>
          </a:r>
          <a:endParaRPr lang="el-GR" sz="4000" kern="1200" dirty="0">
            <a:solidFill>
              <a:srgbClr val="002060"/>
            </a:solidFill>
          </a:endParaRPr>
        </a:p>
      </dsp:txBody>
      <dsp:txXfrm>
        <a:off x="6995233" y="279760"/>
        <a:ext cx="2523356" cy="22118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ED824-75F2-42F4-B95D-969E502A395E}">
      <dsp:nvSpPr>
        <dsp:cNvPr id="0" name=""/>
        <dsp:cNvSpPr/>
      </dsp:nvSpPr>
      <dsp:spPr>
        <a:xfrm>
          <a:off x="0" y="0"/>
          <a:ext cx="10225597" cy="1071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  <a:endParaRPr lang="el-GR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Awareness &amp; understanding of AS for companies </a:t>
          </a:r>
          <a:endParaRPr lang="el-GR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Prevocational &amp; social skills for autistic candidates</a:t>
          </a:r>
          <a:endParaRPr lang="el-GR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269" y="0"/>
        <a:ext cx="8073327" cy="1071505"/>
      </dsp:txXfrm>
    </dsp:sp>
    <dsp:sp modelId="{B450DCB0-4724-4D37-97BB-98F02DF818A3}">
      <dsp:nvSpPr>
        <dsp:cNvPr id="0" name=""/>
        <dsp:cNvSpPr/>
      </dsp:nvSpPr>
      <dsp:spPr>
        <a:xfrm>
          <a:off x="107150" y="107150"/>
          <a:ext cx="2045119" cy="85720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AED1FC-4C22-4C77-B35C-AC64936619CF}">
      <dsp:nvSpPr>
        <dsp:cNvPr id="0" name=""/>
        <dsp:cNvSpPr/>
      </dsp:nvSpPr>
      <dsp:spPr>
        <a:xfrm>
          <a:off x="0" y="1178655"/>
          <a:ext cx="10225597" cy="1071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Profiling &amp; Matching</a:t>
          </a:r>
          <a:endParaRPr lang="el-GR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Profiling the autistic candidates regarding their preferences, abilities, challenges</a:t>
          </a:r>
          <a:endParaRPr lang="el-GR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Matching companies’ standards &amp; needs to autistic employees</a:t>
          </a:r>
          <a:endParaRPr lang="el-GR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269" y="1178655"/>
        <a:ext cx="8073327" cy="1071505"/>
      </dsp:txXfrm>
    </dsp:sp>
    <dsp:sp modelId="{7AB40D26-2CB4-4FE3-924B-64A4A4F9B825}">
      <dsp:nvSpPr>
        <dsp:cNvPr id="0" name=""/>
        <dsp:cNvSpPr/>
      </dsp:nvSpPr>
      <dsp:spPr>
        <a:xfrm>
          <a:off x="107150" y="1285806"/>
          <a:ext cx="2045119" cy="85720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404524-74A9-497D-8E8B-2D6E1074B7A4}">
      <dsp:nvSpPr>
        <dsp:cNvPr id="0" name=""/>
        <dsp:cNvSpPr/>
      </dsp:nvSpPr>
      <dsp:spPr>
        <a:xfrm>
          <a:off x="0" y="2357311"/>
          <a:ext cx="10225597" cy="1071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Preparation</a:t>
          </a:r>
          <a:endParaRPr lang="el-GR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Making workplace adjustments</a:t>
          </a:r>
          <a:endParaRPr lang="el-GR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Preparing the placements through meetings, individual action plans &amp; agreements</a:t>
          </a:r>
          <a:endParaRPr lang="el-GR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269" y="2357311"/>
        <a:ext cx="8073327" cy="1071505"/>
      </dsp:txXfrm>
    </dsp:sp>
    <dsp:sp modelId="{8316F1EB-4761-4B1A-A09C-C480199DA3B3}">
      <dsp:nvSpPr>
        <dsp:cNvPr id="0" name=""/>
        <dsp:cNvSpPr/>
      </dsp:nvSpPr>
      <dsp:spPr>
        <a:xfrm>
          <a:off x="107150" y="2464462"/>
          <a:ext cx="2045119" cy="85720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401A267-F275-43DE-9D9A-AA809E6821DD}">
      <dsp:nvSpPr>
        <dsp:cNvPr id="0" name=""/>
        <dsp:cNvSpPr/>
      </dsp:nvSpPr>
      <dsp:spPr>
        <a:xfrm>
          <a:off x="0" y="3535967"/>
          <a:ext cx="10225597" cy="10715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call support &amp; supervision</a:t>
          </a:r>
          <a:endParaRPr lang="el-GR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Actively in touch</a:t>
          </a:r>
          <a:endParaRPr lang="el-GR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Scheduled meetings</a:t>
          </a:r>
          <a:endParaRPr lang="el-GR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269" y="3535967"/>
        <a:ext cx="8073327" cy="1071505"/>
      </dsp:txXfrm>
    </dsp:sp>
    <dsp:sp modelId="{DA365001-C805-441F-81E8-655E6BADCDDC}">
      <dsp:nvSpPr>
        <dsp:cNvPr id="0" name=""/>
        <dsp:cNvSpPr/>
      </dsp:nvSpPr>
      <dsp:spPr>
        <a:xfrm>
          <a:off x="107150" y="3643117"/>
          <a:ext cx="2045119" cy="85720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8F31-397B-45DD-A05A-31A94A47AD28}">
      <dsp:nvSpPr>
        <dsp:cNvPr id="0" name=""/>
        <dsp:cNvSpPr/>
      </dsp:nvSpPr>
      <dsp:spPr>
        <a:xfrm>
          <a:off x="4320327" y="2237171"/>
          <a:ext cx="2361468" cy="16601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Autism Ambassador</a:t>
          </a:r>
          <a:endParaRPr lang="el-GR" sz="24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56" y="2480291"/>
        <a:ext cx="1669810" cy="1173887"/>
      </dsp:txXfrm>
    </dsp:sp>
    <dsp:sp modelId="{C25DCC86-62B0-4A83-9213-974EDF903724}">
      <dsp:nvSpPr>
        <dsp:cNvPr id="0" name=""/>
        <dsp:cNvSpPr/>
      </dsp:nvSpPr>
      <dsp:spPr>
        <a:xfrm rot="16200000">
          <a:off x="5239290" y="1961600"/>
          <a:ext cx="523541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523541" y="1380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487973" y="1962311"/>
        <a:ext cx="26177" cy="26177"/>
      </dsp:txXfrm>
    </dsp:sp>
    <dsp:sp modelId="{608D7A4D-4190-41A4-929A-1B9407E47EA6}">
      <dsp:nvSpPr>
        <dsp:cNvPr id="0" name=""/>
        <dsp:cNvSpPr/>
      </dsp:nvSpPr>
      <dsp:spPr>
        <a:xfrm>
          <a:off x="4657089" y="25685"/>
          <a:ext cx="1687944" cy="16879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Employee chosen by the company</a:t>
          </a:r>
          <a:endParaRPr lang="el-G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04283" y="272879"/>
        <a:ext cx="1193556" cy="1193556"/>
      </dsp:txXfrm>
    </dsp:sp>
    <dsp:sp modelId="{2B95412A-D720-4B2B-BC8F-68625785A971}">
      <dsp:nvSpPr>
        <dsp:cNvPr id="0" name=""/>
        <dsp:cNvSpPr/>
      </dsp:nvSpPr>
      <dsp:spPr>
        <a:xfrm rot="21545541">
          <a:off x="6681462" y="3030504"/>
          <a:ext cx="533909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533909" y="1380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6935069" y="3030957"/>
        <a:ext cx="26695" cy="26695"/>
      </dsp:txXfrm>
    </dsp:sp>
    <dsp:sp modelId="{DA20035D-B1E7-4D56-80B4-573BAFCB3EF9}">
      <dsp:nvSpPr>
        <dsp:cNvPr id="0" name=""/>
        <dsp:cNvSpPr/>
      </dsp:nvSpPr>
      <dsp:spPr>
        <a:xfrm>
          <a:off x="7215151" y="2095135"/>
          <a:ext cx="2174325" cy="185543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Co- worker, Mentor, Facilitator</a:t>
          </a:r>
          <a:endParaRPr lang="el-GR" sz="2000" kern="1200" dirty="0"/>
        </a:p>
      </dsp:txBody>
      <dsp:txXfrm>
        <a:off x="7533574" y="2366858"/>
        <a:ext cx="1537479" cy="1311993"/>
      </dsp:txXfrm>
    </dsp:sp>
    <dsp:sp modelId="{36C7E8B3-B4A9-4318-8CFF-AA5D1E1A67A2}">
      <dsp:nvSpPr>
        <dsp:cNvPr id="0" name=""/>
        <dsp:cNvSpPr/>
      </dsp:nvSpPr>
      <dsp:spPr>
        <a:xfrm rot="5400000">
          <a:off x="5239290" y="4145269"/>
          <a:ext cx="523541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523541" y="1380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487973" y="4145980"/>
        <a:ext cx="26177" cy="26177"/>
      </dsp:txXfrm>
    </dsp:sp>
    <dsp:sp modelId="{E494052F-4789-4814-BD86-227B5645F5B2}">
      <dsp:nvSpPr>
        <dsp:cNvPr id="0" name=""/>
        <dsp:cNvSpPr/>
      </dsp:nvSpPr>
      <dsp:spPr>
        <a:xfrm>
          <a:off x="4657089" y="4420840"/>
          <a:ext cx="1687944" cy="168794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 of Reference</a:t>
          </a:r>
          <a:endParaRPr lang="el-GR" sz="2000" kern="1200" dirty="0"/>
        </a:p>
      </dsp:txBody>
      <dsp:txXfrm>
        <a:off x="4904283" y="4668034"/>
        <a:ext cx="1193556" cy="1193556"/>
      </dsp:txXfrm>
    </dsp:sp>
    <dsp:sp modelId="{571DE492-8471-46EA-9B6D-3D0185F6F917}">
      <dsp:nvSpPr>
        <dsp:cNvPr id="0" name=""/>
        <dsp:cNvSpPr/>
      </dsp:nvSpPr>
      <dsp:spPr>
        <a:xfrm rot="10780398">
          <a:off x="3470023" y="3062591"/>
          <a:ext cx="850349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850349" y="1380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10800000">
        <a:off x="3873939" y="3055132"/>
        <a:ext cx="42517" cy="42517"/>
      </dsp:txXfrm>
    </dsp:sp>
    <dsp:sp modelId="{7F62E1EC-077C-444B-BD6E-EA9CCBE340A2}">
      <dsp:nvSpPr>
        <dsp:cNvPr id="0" name=""/>
        <dsp:cNvSpPr/>
      </dsp:nvSpPr>
      <dsp:spPr>
        <a:xfrm>
          <a:off x="1308102" y="2175017"/>
          <a:ext cx="2161953" cy="1819924"/>
        </a:xfrm>
        <a:prstGeom prst="ellipse">
          <a:avLst/>
        </a:prstGeom>
        <a:gradFill rotWithShape="0">
          <a:gsLst>
            <a:gs pos="0">
              <a:schemeClr val="accent2">
                <a:hueOff val="1195599"/>
                <a:satOff val="735"/>
                <a:lumOff val="9608"/>
                <a:alphaOff val="0"/>
                <a:shade val="85000"/>
                <a:satMod val="130000"/>
              </a:schemeClr>
            </a:gs>
            <a:gs pos="34000">
              <a:schemeClr val="accent2">
                <a:hueOff val="1195599"/>
                <a:satOff val="735"/>
                <a:lumOff val="9608"/>
                <a:alphaOff val="0"/>
                <a:shade val="87000"/>
                <a:satMod val="125000"/>
              </a:schemeClr>
            </a:gs>
            <a:gs pos="70000">
              <a:schemeClr val="accent2">
                <a:hueOff val="1195599"/>
                <a:satOff val="735"/>
                <a:lumOff val="960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95599"/>
                <a:satOff val="735"/>
                <a:lumOff val="960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Makes procedures accessible </a:t>
          </a:r>
          <a:endParaRPr lang="el-G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4713" y="2441539"/>
        <a:ext cx="1528731" cy="1286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76AED-B6DA-4965-A44D-B488A2283173}">
      <dsp:nvSpPr>
        <dsp:cNvPr id="0" name=""/>
        <dsp:cNvSpPr/>
      </dsp:nvSpPr>
      <dsp:spPr>
        <a:xfrm>
          <a:off x="627562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EB2F01-DF71-43D3-B38E-08D444BF32C1}">
      <dsp:nvSpPr>
        <dsp:cNvPr id="0" name=""/>
        <dsp:cNvSpPr/>
      </dsp:nvSpPr>
      <dsp:spPr>
        <a:xfrm>
          <a:off x="260945" y="1625600"/>
          <a:ext cx="2438400" cy="2167466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Welcome</a:t>
          </a:r>
          <a:endParaRPr lang="el-GR" sz="3900" kern="1200" dirty="0"/>
        </a:p>
      </dsp:txBody>
      <dsp:txXfrm>
        <a:off x="366752" y="1731407"/>
        <a:ext cx="2226786" cy="1955852"/>
      </dsp:txXfrm>
    </dsp:sp>
    <dsp:sp modelId="{B7D22A8B-7F94-4DA5-A304-7BCB559A1B3E}">
      <dsp:nvSpPr>
        <dsp:cNvPr id="0" name=""/>
        <dsp:cNvSpPr/>
      </dsp:nvSpPr>
      <dsp:spPr>
        <a:xfrm>
          <a:off x="2844799" y="1625600"/>
          <a:ext cx="2438400" cy="2167466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Settle into the job</a:t>
          </a:r>
          <a:endParaRPr lang="el-GR" sz="3900" kern="1200" dirty="0"/>
        </a:p>
      </dsp:txBody>
      <dsp:txXfrm>
        <a:off x="2950606" y="1731407"/>
        <a:ext cx="2226786" cy="1955852"/>
      </dsp:txXfrm>
    </dsp:sp>
    <dsp:sp modelId="{BB03D59A-1BE0-49B3-B421-2CCCAA1076E7}">
      <dsp:nvSpPr>
        <dsp:cNvPr id="0" name=""/>
        <dsp:cNvSpPr/>
      </dsp:nvSpPr>
      <dsp:spPr>
        <a:xfrm>
          <a:off x="5428654" y="1625600"/>
          <a:ext cx="2438400" cy="2167466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Person of reference</a:t>
          </a:r>
          <a:endParaRPr lang="el-GR" sz="3900" kern="1200" dirty="0"/>
        </a:p>
      </dsp:txBody>
      <dsp:txXfrm>
        <a:off x="5534461" y="1731407"/>
        <a:ext cx="2226786" cy="19558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C669C-AD07-4983-9B86-C9B705B8FF46}">
      <dsp:nvSpPr>
        <dsp:cNvPr id="0" name=""/>
        <dsp:cNvSpPr/>
      </dsp:nvSpPr>
      <dsp:spPr>
        <a:xfrm>
          <a:off x="3948504" y="2812357"/>
          <a:ext cx="2031671" cy="186164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Autism Ambassador</a:t>
          </a:r>
          <a:endParaRPr lang="el-G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9382" y="2903235"/>
        <a:ext cx="1849915" cy="1679891"/>
      </dsp:txXfrm>
    </dsp:sp>
    <dsp:sp modelId="{C24900DE-E8FA-49A2-AC88-444DA2FE5A54}">
      <dsp:nvSpPr>
        <dsp:cNvPr id="0" name=""/>
        <dsp:cNvSpPr/>
      </dsp:nvSpPr>
      <dsp:spPr>
        <a:xfrm rot="16248492">
          <a:off x="4507303" y="2335509"/>
          <a:ext cx="953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3789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44EBE-D75C-4A32-B0ED-4675C6E61020}">
      <dsp:nvSpPr>
        <dsp:cNvPr id="0" name=""/>
        <dsp:cNvSpPr/>
      </dsp:nvSpPr>
      <dsp:spPr>
        <a:xfrm>
          <a:off x="3954441" y="658631"/>
          <a:ext cx="2089895" cy="120003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Autistic Employee</a:t>
          </a:r>
          <a:endParaRPr lang="el-GR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3022" y="717212"/>
        <a:ext cx="1972733" cy="1082869"/>
      </dsp:txXfrm>
    </dsp:sp>
    <dsp:sp modelId="{E38448E9-5167-40DB-AD5A-4F82BABB6D6E}">
      <dsp:nvSpPr>
        <dsp:cNvPr id="0" name=""/>
        <dsp:cNvSpPr/>
      </dsp:nvSpPr>
      <dsp:spPr>
        <a:xfrm rot="2115348">
          <a:off x="5941155" y="4584056"/>
          <a:ext cx="4254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5481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BBDAF-EE29-4E14-8B72-4F27654B3113}">
      <dsp:nvSpPr>
        <dsp:cNvPr id="0" name=""/>
        <dsp:cNvSpPr/>
      </dsp:nvSpPr>
      <dsp:spPr>
        <a:xfrm>
          <a:off x="6308307" y="4706856"/>
          <a:ext cx="2158683" cy="1498635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Company </a:t>
          </a:r>
          <a:endParaRPr lang="el-G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81464" y="4780013"/>
        <a:ext cx="2012369" cy="1352321"/>
      </dsp:txXfrm>
    </dsp:sp>
    <dsp:sp modelId="{EAFADDBA-B225-40BE-8A9B-1BA12D8318EF}">
      <dsp:nvSpPr>
        <dsp:cNvPr id="0" name=""/>
        <dsp:cNvSpPr/>
      </dsp:nvSpPr>
      <dsp:spPr>
        <a:xfrm rot="9426812">
          <a:off x="1515467" y="4664501"/>
          <a:ext cx="2532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728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C4A09-2E19-4202-AA94-F342C597B969}">
      <dsp:nvSpPr>
        <dsp:cNvPr id="0" name=""/>
        <dsp:cNvSpPr/>
      </dsp:nvSpPr>
      <dsp:spPr>
        <a:xfrm>
          <a:off x="0" y="4790325"/>
          <a:ext cx="1615158" cy="141516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Help desk</a:t>
          </a:r>
          <a:endParaRPr lang="el-GR" sz="3400" kern="1200" dirty="0"/>
        </a:p>
      </dsp:txBody>
      <dsp:txXfrm>
        <a:off x="69083" y="4859408"/>
        <a:ext cx="1476992" cy="1277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70C58-E1C0-4B6F-9C2C-4DEA977963E5}">
      <dsp:nvSpPr>
        <dsp:cNvPr id="0" name=""/>
        <dsp:cNvSpPr/>
      </dsp:nvSpPr>
      <dsp:spPr>
        <a:xfrm>
          <a:off x="5126114" y="2783587"/>
          <a:ext cx="3626763" cy="629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719"/>
              </a:lnTo>
              <a:lnTo>
                <a:pt x="3626763" y="314719"/>
              </a:lnTo>
              <a:lnTo>
                <a:pt x="3626763" y="629438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08BB4-E2A0-4C48-BF62-16955F215353}">
      <dsp:nvSpPr>
        <dsp:cNvPr id="0" name=""/>
        <dsp:cNvSpPr/>
      </dsp:nvSpPr>
      <dsp:spPr>
        <a:xfrm>
          <a:off x="5080394" y="2783587"/>
          <a:ext cx="91440" cy="629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438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F8323-DDBD-4F1B-8889-CD468D25F57D}">
      <dsp:nvSpPr>
        <dsp:cNvPr id="0" name=""/>
        <dsp:cNvSpPr/>
      </dsp:nvSpPr>
      <dsp:spPr>
        <a:xfrm>
          <a:off x="1499350" y="2783587"/>
          <a:ext cx="3626763" cy="629438"/>
        </a:xfrm>
        <a:custGeom>
          <a:avLst/>
          <a:gdLst/>
          <a:ahLst/>
          <a:cxnLst/>
          <a:rect l="0" t="0" r="0" b="0"/>
          <a:pathLst>
            <a:path>
              <a:moveTo>
                <a:pt x="3626763" y="0"/>
              </a:moveTo>
              <a:lnTo>
                <a:pt x="3626763" y="314719"/>
              </a:lnTo>
              <a:lnTo>
                <a:pt x="0" y="314719"/>
              </a:lnTo>
              <a:lnTo>
                <a:pt x="0" y="629438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8E9CC-0EE3-4D5D-B50C-304E9A4A4B41}">
      <dsp:nvSpPr>
        <dsp:cNvPr id="0" name=""/>
        <dsp:cNvSpPr/>
      </dsp:nvSpPr>
      <dsp:spPr>
        <a:xfrm>
          <a:off x="3627451" y="1284925"/>
          <a:ext cx="2997325" cy="149866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Preparation Stage</a:t>
          </a:r>
          <a:endParaRPr lang="el-GR" sz="3400" kern="1200" dirty="0"/>
        </a:p>
      </dsp:txBody>
      <dsp:txXfrm>
        <a:off x="3627451" y="1284925"/>
        <a:ext cx="2997325" cy="1498662"/>
      </dsp:txXfrm>
    </dsp:sp>
    <dsp:sp modelId="{29D646C0-EC0C-4E8D-909A-251CB65F89BA}">
      <dsp:nvSpPr>
        <dsp:cNvPr id="0" name=""/>
        <dsp:cNvSpPr/>
      </dsp:nvSpPr>
      <dsp:spPr>
        <a:xfrm>
          <a:off x="688" y="3413026"/>
          <a:ext cx="2997325" cy="1498662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Workplace Adjustments</a:t>
          </a:r>
          <a:endParaRPr lang="el-GR" sz="3400" kern="1200" dirty="0"/>
        </a:p>
      </dsp:txBody>
      <dsp:txXfrm>
        <a:off x="688" y="3413026"/>
        <a:ext cx="2997325" cy="1498662"/>
      </dsp:txXfrm>
    </dsp:sp>
    <dsp:sp modelId="{83071948-7D2E-41F2-A9A5-0D0902B9D571}">
      <dsp:nvSpPr>
        <dsp:cNvPr id="0" name=""/>
        <dsp:cNvSpPr/>
      </dsp:nvSpPr>
      <dsp:spPr>
        <a:xfrm>
          <a:off x="3627451" y="3413026"/>
          <a:ext cx="2997325" cy="1498662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Meeting the autistic employee</a:t>
          </a:r>
          <a:endParaRPr lang="el-GR" sz="3400" kern="1200" dirty="0"/>
        </a:p>
      </dsp:txBody>
      <dsp:txXfrm>
        <a:off x="3627451" y="3413026"/>
        <a:ext cx="2997325" cy="1498662"/>
      </dsp:txXfrm>
    </dsp:sp>
    <dsp:sp modelId="{4AB985A7-1103-4D62-A443-5041F250EE25}">
      <dsp:nvSpPr>
        <dsp:cNvPr id="0" name=""/>
        <dsp:cNvSpPr/>
      </dsp:nvSpPr>
      <dsp:spPr>
        <a:xfrm>
          <a:off x="7254215" y="3413026"/>
          <a:ext cx="2997325" cy="1498662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Meeting the autism ambassador</a:t>
          </a:r>
          <a:endParaRPr lang="el-GR" sz="3400" kern="1200" dirty="0"/>
        </a:p>
      </dsp:txBody>
      <dsp:txXfrm>
        <a:off x="7254215" y="3413026"/>
        <a:ext cx="2997325" cy="1498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42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25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5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989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41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65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60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10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54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19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A2622C-18AE-4D39-9D40-410BCA9D74E3}" type="datetimeFigureOut">
              <a:rPr lang="el-GR" smtClean="0"/>
              <a:t>19/9/2022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DAEAAD-CC60-467C-9B98-B44C95B8E7B1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4.jp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1.png"/><Relationship Id="rId12" Type="http://schemas.openxmlformats.org/officeDocument/2006/relationships/image" Target="../media/image4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elp-hand-isolated-charity-sticker-2655258/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4.png"/><Relationship Id="rId12" Type="http://schemas.openxmlformats.org/officeDocument/2006/relationships/image" Target="../media/image4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sv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14.svg"/><Relationship Id="rId7" Type="http://schemas.openxmlformats.org/officeDocument/2006/relationships/image" Target="../media/image3.png"/><Relationship Id="rId12" Type="http://schemas.microsoft.com/office/2007/relationships/diagramDrawing" Target="../diagrams/drawing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11" Type="http://schemas.openxmlformats.org/officeDocument/2006/relationships/diagramColors" Target="../diagrams/colors7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4.jpg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7F1513-1D18-9EB5-3F6C-72106B3E7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utism </a:t>
            </a:r>
            <a:r>
              <a:rPr lang="en-US" sz="2400" dirty="0">
                <a:solidFill>
                  <a:srgbClr val="21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riendly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paces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employability twist</a:t>
            </a:r>
            <a:b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</a:rPr>
              <a:t>Autism Ambassador</a:t>
            </a:r>
            <a:r>
              <a:rPr lang="el-GR" dirty="0">
                <a:solidFill>
                  <a:srgbClr val="002060"/>
                </a:solidFill>
              </a:rPr>
              <a:t>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4900" dirty="0">
                <a:solidFill>
                  <a:srgbClr val="002060"/>
                </a:solidFill>
              </a:rPr>
              <a:t>Role,</a:t>
            </a:r>
            <a:r>
              <a:rPr lang="el-GR" sz="4900" dirty="0">
                <a:solidFill>
                  <a:srgbClr val="002060"/>
                </a:solidFill>
              </a:rPr>
              <a:t> </a:t>
            </a:r>
            <a:r>
              <a:rPr lang="en-US" sz="4900" dirty="0">
                <a:solidFill>
                  <a:srgbClr val="002060"/>
                </a:solidFill>
              </a:rPr>
              <a:t>Scheme of Support, Help Desk</a:t>
            </a:r>
            <a:br>
              <a:rPr lang="en-US" sz="4900" dirty="0">
                <a:solidFill>
                  <a:srgbClr val="002060"/>
                </a:solidFill>
              </a:rPr>
            </a:b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7DB39FD-2347-C8B9-0E45-DADF41D9C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5629" cy="1643427"/>
          </a:xfrm>
        </p:spPr>
        <p:txBody>
          <a:bodyPr>
            <a:normAutofit/>
          </a:bodyPr>
          <a:lstStyle/>
          <a:p>
            <a:pPr algn="ctr"/>
            <a:r>
              <a:rPr lang="en-US" sz="1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Olga </a:t>
            </a:r>
            <a:r>
              <a:rPr lang="en-US" sz="1600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Romanou</a:t>
            </a:r>
            <a:endParaRPr lang="en-US" sz="1600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1600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Psychoeducator</a:t>
            </a:r>
            <a:r>
              <a:rPr lang="en-US" sz="1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Msc</a:t>
            </a:r>
            <a:endParaRPr lang="en-US" sz="1600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1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n-US" sz="1600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Ploes</a:t>
            </a:r>
            <a:r>
              <a:rPr lang="en-US" sz="1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” </a:t>
            </a:r>
            <a:r>
              <a:rPr lang="en-US" sz="1600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Epsyme</a:t>
            </a:r>
            <a:endParaRPr lang="el-GR" sz="1600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F7D61D6-873D-29E7-8CEE-EE553E96D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2EAF97-32D4-87FC-9054-94EF6BDCD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86CA2D2-F456-4452-57D2-184BF1662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DA9FEA5-5DB4-80FD-90D7-8C6E3EEFF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E59A4A-D91E-6F08-7A45-49FCC759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13" y="1675183"/>
            <a:ext cx="3616762" cy="14507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of communication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C97AF47-2FD3-FA4F-6540-42FC1B4F4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930122"/>
              </p:ext>
            </p:extLst>
          </p:nvPr>
        </p:nvGraphicFramePr>
        <p:xfrm>
          <a:off x="825623" y="71021"/>
          <a:ext cx="10200443" cy="620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FD041F53-2135-DFF9-13DA-9B29F17713FB}"/>
              </a:ext>
            </a:extLst>
          </p:cNvPr>
          <p:cNvCxnSpPr/>
          <p:nvPr/>
        </p:nvCxnSpPr>
        <p:spPr>
          <a:xfrm flipV="1">
            <a:off x="7024900" y="2633150"/>
            <a:ext cx="523783" cy="381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BE593D-9912-A028-0A82-B31B26317F3E}"/>
              </a:ext>
            </a:extLst>
          </p:cNvPr>
          <p:cNvSpPr txBox="1"/>
          <p:nvPr/>
        </p:nvSpPr>
        <p:spPr>
          <a:xfrm>
            <a:off x="7856738" y="2032986"/>
            <a:ext cx="3616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liaison </a:t>
            </a:r>
            <a:r>
              <a:rPr lang="en-US" sz="2400" dirty="0">
                <a:solidFill>
                  <a:srgbClr val="002060"/>
                </a:solidFill>
              </a:rPr>
              <a:t>among all parts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of reference</a:t>
            </a:r>
          </a:p>
        </p:txBody>
      </p:sp>
    </p:spTree>
    <p:extLst>
      <p:ext uri="{BB962C8B-B14F-4D97-AF65-F5344CB8AC3E}">
        <p14:creationId xmlns:p14="http://schemas.microsoft.com/office/powerpoint/2010/main" val="236263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B3AE21-B8AA-AA23-4670-1CF9901C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ambassador: major skills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CD19B8A-AE3F-4FEB-5474-F9F48E040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658" y="1846052"/>
            <a:ext cx="4430401" cy="7362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Interpersonal skills</a:t>
            </a: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6B0FE4B-2EEF-F5E2-0FA0-442567F0A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658" y="2484231"/>
            <a:ext cx="5180215" cy="37624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sym typeface="Wingdings" panose="05000000000000000000" pitchFamily="2" charset="2"/>
              </a:rPr>
              <a:t> Establishes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good relationships </a:t>
            </a:r>
            <a:r>
              <a:rPr lang="en-US" sz="2800" dirty="0">
                <a:solidFill>
                  <a:srgbClr val="002060"/>
                </a:solidFill>
                <a:sym typeface="Wingdings" panose="05000000000000000000" pitchFamily="2" charset="2"/>
              </a:rPr>
              <a:t>with all parts of the scheme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sym typeface="Wingdings" panose="05000000000000000000" pitchFamily="2" charset="2"/>
              </a:rPr>
              <a:t> Treats everyone with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respect &amp; compassion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sym typeface="Wingdings" panose="05000000000000000000" pitchFamily="2" charset="2"/>
              </a:rPr>
              <a:t>Shows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commitment</a:t>
            </a:r>
            <a:r>
              <a:rPr lang="en-US" sz="2800" dirty="0">
                <a:solidFill>
                  <a:srgbClr val="002060"/>
                </a:solidFill>
                <a:sym typeface="Wingdings" panose="05000000000000000000" pitchFamily="2" charset="2"/>
              </a:rPr>
              <a:t> to the procedure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D3A8FE6-B86D-132E-9D7F-3B3794480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communication skills</a:t>
            </a: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33CA910-55F3-8EC2-83F8-B87918B4A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038" y="2489428"/>
            <a:ext cx="5678611" cy="38837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Actively listens </a:t>
            </a:r>
            <a:r>
              <a:rPr lang="en-US" sz="2600" dirty="0">
                <a:solidFill>
                  <a:srgbClr val="002060"/>
                </a:solidFill>
                <a:sym typeface="Wingdings" panose="05000000000000000000" pitchFamily="2" charset="2"/>
              </a:rPr>
              <a:t>to autistic employees &amp; employers &amp; their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needs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2060"/>
                </a:solidFill>
                <a:sym typeface="Wingdings" panose="05000000000000000000" pitchFamily="2" charset="2"/>
              </a:rPr>
              <a:t> Pays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close attention </a:t>
            </a:r>
            <a:r>
              <a:rPr lang="en-US" sz="2600" dirty="0">
                <a:solidFill>
                  <a:srgbClr val="002060"/>
                </a:solidFill>
                <a:sym typeface="Wingdings" panose="05000000000000000000" pitchFamily="2" charset="2"/>
              </a:rPr>
              <a:t>to verbal and non-verbal messages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Easily understood </a:t>
            </a:r>
            <a:r>
              <a:rPr lang="en-US" sz="2600" dirty="0">
                <a:solidFill>
                  <a:srgbClr val="002060"/>
                </a:solidFill>
                <a:sym typeface="Wingdings" panose="05000000000000000000" pitchFamily="2" charset="2"/>
              </a:rPr>
              <a:t>(adapts their messages to the needs of the autistic employee)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A82141E-A41D-7420-99E8-0F6918E5B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D3F1C7E-84A8-B20E-692A-FEA8BC69F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040B876-1F42-165F-15BF-0E51C66CA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733222E-FE75-EE23-5642-5901E3A09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2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073DA-1079-ACB8-D0F2-D6061A83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Autism ambassador: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Important skills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539588-B5F6-932A-0045-9A5344BBE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73911"/>
            <a:ext cx="10565985" cy="46522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Awareness</a:t>
            </a:r>
            <a:r>
              <a:rPr lang="en-US" dirty="0">
                <a:solidFill>
                  <a:srgbClr val="002060"/>
                </a:solidFill>
              </a:rPr>
              <a:t> and understanding of main strengths and challenges of autism.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Knowledge</a:t>
            </a:r>
            <a:r>
              <a:rPr lang="en-US" dirty="0">
                <a:solidFill>
                  <a:srgbClr val="002060"/>
                </a:solidFill>
              </a:rPr>
              <a:t> of basic strategies of social communication and </a:t>
            </a:r>
            <a:r>
              <a:rPr lang="en-US" dirty="0" err="1">
                <a:solidFill>
                  <a:srgbClr val="002060"/>
                </a:solidFill>
              </a:rPr>
              <a:t>organisation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Respond to the individual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 no single solution for everyone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Be positive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 acknowledge the struggles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Build capacity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 act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with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not for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the individual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Give time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 autistic employees need more effort to process social or sensory information: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fewer words, more time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E2F803-A150-377A-A6F6-9A77CE2E5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ED15CDB-3D2F-0731-0580-44A44BE2B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65F230E-EB7A-0FFE-03F5-584399A55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44C6C9C-B436-A48E-8C75-FBA449E7F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93542B-40F5-8E58-723F-768B6207D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21" y="253539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2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263238-1AF0-FA49-65E0-2D4D823E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 of roles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517FC18-D350-3BD8-5E01-73225C7E0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Help desk team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734CFC-E147-549B-402A-07FEF78B0F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 of mental health professionals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Certified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External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Supervision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General range of difficulties to deal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Gives support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3FDD6F2-781C-05B7-F3C5-18D6BE2A5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ambassador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F82CD85-0663-E39F-222B-05876C0C5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27047" y="2589419"/>
            <a:ext cx="4937760" cy="33782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Employee of the accredited company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Trained on basic aspects of AS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Natural support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 of reference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Specific responsibilities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during work schedule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Exclusively work matters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Gives &amp; receives support</a:t>
            </a:r>
            <a:endParaRPr lang="el-G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0ABA159-B16B-6828-03BB-9AF9AB4E6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6571247-FEB6-D692-A2BA-85BE376B2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BE90B44-C79C-9E7C-6962-763481534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3FFB0BF-B31E-516E-7688-8DE111813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66E13A-AF0C-54E3-AE47-3CC16CCE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 role of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ambassador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4A8034-5F3A-89B1-3BBC-E759623B4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possibilities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Do’s 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5F5FAB8-1E99-2CDD-7374-6B9D47A6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4575" y="2691026"/>
            <a:ext cx="4937760" cy="3378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Facilitating the adjustment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Making the procedures accessible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Giving the natural supports</a:t>
            </a:r>
            <a:endParaRPr lang="el-G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Act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dirty="0">
                <a:solidFill>
                  <a:srgbClr val="002060"/>
                </a:solidFill>
              </a:rPr>
              <a:t> the individual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3D75DD6-42E4-AA28-40B9-0BEC2A57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LIMITATIONS/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don'ts's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2256902-B62C-5DD7-F594-EF7719727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90644" y="2691026"/>
            <a:ext cx="4937760" cy="3378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Counselling/ psychotherapy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Training of the employee</a:t>
            </a: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Dealing with personal issues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Act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the individual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8" name="Γραφικό 7" descr="Κανένα σήμα">
            <a:extLst>
              <a:ext uri="{FF2B5EF4-FFF2-40B4-BE49-F238E27FC236}">
                <a16:creationId xmlns:a16="http://schemas.microsoft.com/office/drawing/2014/main" id="{67F92D3C-C551-D5E6-65DC-238856A66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4919" y="2657524"/>
            <a:ext cx="450358" cy="450358"/>
          </a:xfrm>
          <a:prstGeom prst="rect">
            <a:avLst/>
          </a:prstGeom>
        </p:spPr>
      </p:pic>
      <p:pic>
        <p:nvPicPr>
          <p:cNvPr id="9" name="Γραφικό 8" descr="Κανένα σήμα">
            <a:extLst>
              <a:ext uri="{FF2B5EF4-FFF2-40B4-BE49-F238E27FC236}">
                <a16:creationId xmlns:a16="http://schemas.microsoft.com/office/drawing/2014/main" id="{E9F9C6D3-12F3-B5D2-0F6F-C8817DC85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335" y="3081610"/>
            <a:ext cx="450358" cy="450358"/>
          </a:xfrm>
          <a:prstGeom prst="rect">
            <a:avLst/>
          </a:prstGeom>
        </p:spPr>
      </p:pic>
      <p:pic>
        <p:nvPicPr>
          <p:cNvPr id="10" name="Γραφικό 9" descr="Κανένα σήμα">
            <a:extLst>
              <a:ext uri="{FF2B5EF4-FFF2-40B4-BE49-F238E27FC236}">
                <a16:creationId xmlns:a16="http://schemas.microsoft.com/office/drawing/2014/main" id="{F290F9BA-7A5C-43B9-0B38-E5DF65F5D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9751" y="3531968"/>
            <a:ext cx="450358" cy="450358"/>
          </a:xfrm>
          <a:prstGeom prst="rect">
            <a:avLst/>
          </a:prstGeom>
        </p:spPr>
      </p:pic>
      <p:pic>
        <p:nvPicPr>
          <p:cNvPr id="12" name="Γραφικό 11" descr="Αποστολή">
            <a:extLst>
              <a:ext uri="{FF2B5EF4-FFF2-40B4-BE49-F238E27FC236}">
                <a16:creationId xmlns:a16="http://schemas.microsoft.com/office/drawing/2014/main" id="{04B644A6-945F-085A-2EF5-49C5B6EA7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164" y="2462350"/>
            <a:ext cx="516292" cy="516292"/>
          </a:xfrm>
          <a:prstGeom prst="rect">
            <a:avLst/>
          </a:prstGeom>
        </p:spPr>
      </p:pic>
      <p:pic>
        <p:nvPicPr>
          <p:cNvPr id="13" name="Γραφικό 12" descr="Αποστολή">
            <a:extLst>
              <a:ext uri="{FF2B5EF4-FFF2-40B4-BE49-F238E27FC236}">
                <a16:creationId xmlns:a16="http://schemas.microsoft.com/office/drawing/2014/main" id="{DA72009A-57D8-693A-9CA8-3A00173A9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34" y="2882703"/>
            <a:ext cx="516292" cy="516292"/>
          </a:xfrm>
          <a:prstGeom prst="rect">
            <a:avLst/>
          </a:prstGeom>
        </p:spPr>
      </p:pic>
      <p:pic>
        <p:nvPicPr>
          <p:cNvPr id="14" name="Γραφικό 13" descr="Αποστολή">
            <a:extLst>
              <a:ext uri="{FF2B5EF4-FFF2-40B4-BE49-F238E27FC236}">
                <a16:creationId xmlns:a16="http://schemas.microsoft.com/office/drawing/2014/main" id="{1D33DC9E-6837-DB5A-0BDB-AB57D1353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387" y="3363067"/>
            <a:ext cx="516292" cy="516292"/>
          </a:xfrm>
          <a:prstGeom prst="rect">
            <a:avLst/>
          </a:prstGeom>
        </p:spPr>
      </p:pic>
      <p:pic>
        <p:nvPicPr>
          <p:cNvPr id="15" name="Γραφικό 14" descr="Αποστολή">
            <a:extLst>
              <a:ext uri="{FF2B5EF4-FFF2-40B4-BE49-F238E27FC236}">
                <a16:creationId xmlns:a16="http://schemas.microsoft.com/office/drawing/2014/main" id="{E004BB26-43BF-DF33-B5F7-A1F22685A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34" y="3945431"/>
            <a:ext cx="516292" cy="516292"/>
          </a:xfrm>
          <a:prstGeom prst="rect">
            <a:avLst/>
          </a:prstGeom>
        </p:spPr>
      </p:pic>
      <p:pic>
        <p:nvPicPr>
          <p:cNvPr id="16" name="Γραφικό 15" descr="Κανένα σήμα">
            <a:extLst>
              <a:ext uri="{FF2B5EF4-FFF2-40B4-BE49-F238E27FC236}">
                <a16:creationId xmlns:a16="http://schemas.microsoft.com/office/drawing/2014/main" id="{693291E6-B270-B9A3-FF34-DA3823D0B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9751" y="3945431"/>
            <a:ext cx="450358" cy="45035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C3C5E3A-059C-1AE8-9A76-83F7566CCB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E8292D8D-589F-86F8-E8A3-56773FB946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46CAACB8-8CAB-5BA7-A763-348352852C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4197868D-3F6C-42F5-AFB0-B38D665F7B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788B0D13-6163-F9AF-DFA4-E86C1AEA2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314487"/>
              </p:ext>
            </p:extLst>
          </p:nvPr>
        </p:nvGraphicFramePr>
        <p:xfrm>
          <a:off x="1066799" y="0"/>
          <a:ext cx="10252229" cy="619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F7D81A-EAB6-33BD-3DD8-F61FA62B67EF}"/>
              </a:ext>
            </a:extLst>
          </p:cNvPr>
          <p:cNvSpPr txBox="1"/>
          <p:nvPr/>
        </p:nvSpPr>
        <p:spPr>
          <a:xfrm>
            <a:off x="5024761" y="5175682"/>
            <a:ext cx="2547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Explain details of the program &amp; the job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8E7EB-1018-FC0D-7CDF-E01182BEFB35}"/>
              </a:ext>
            </a:extLst>
          </p:cNvPr>
          <p:cNvSpPr txBox="1"/>
          <p:nvPr/>
        </p:nvSpPr>
        <p:spPr>
          <a:xfrm>
            <a:off x="8442662" y="5042517"/>
            <a:ext cx="2956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Inform about the new employee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Explain details &amp; procedures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A6267F-79C7-3C54-6E77-D57B906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day at work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9D2C2F1-F5ED-12A9-FB29-A4976741D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087700"/>
              </p:ext>
            </p:extLst>
          </p:nvPr>
        </p:nvGraphicFramePr>
        <p:xfrm>
          <a:off x="942393" y="1026367"/>
          <a:ext cx="10152328" cy="554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37240D32-1BE0-E608-3E0E-FBAA33D9CF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FD20DF-393F-707E-8603-5707C0ED87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1237372-390B-4733-81B7-AAEB3FC9D1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00246C7-F307-BBD1-63C7-7E2676A1CE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4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31C976-8A57-68CC-A43F-0844603F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 phases of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</a:t>
            </a:r>
            <a:r>
              <a:rPr lang="en-US" dirty="0">
                <a:solidFill>
                  <a:srgbClr val="002060"/>
                </a:solidFill>
              </a:rPr>
              <a:t>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in support employment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868B99-3767-121F-2F5D-841AF4F3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&amp; orientation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to know the job and the company culture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Fade out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3B4963-CF36-907E-E910-725A2A50E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F0ABE86-4406-7C8E-831C-363F8679E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66D4BEC-5156-C9DB-0ED8-108F47162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FEA2B7B-A45A-9973-5888-ABF3079FD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0263C7-F939-1964-484E-00733100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&amp; orientation: </a:t>
            </a:r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sz="4800" dirty="0">
                <a:solidFill>
                  <a:srgbClr val="002060"/>
                </a:solidFill>
              </a:rPr>
              <a:t>hase 1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73503EA4-D708-713D-376A-DA06D0896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50412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552D64-2C2B-6E5E-A53F-ADD92B23D466}"/>
              </a:ext>
            </a:extLst>
          </p:cNvPr>
          <p:cNvSpPr txBox="1"/>
          <p:nvPr/>
        </p:nvSpPr>
        <p:spPr>
          <a:xfrm>
            <a:off x="447869" y="2313992"/>
            <a:ext cx="46559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The employee begins to work in the company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7" name="Γραφικό 6" descr="Κέντρο">
            <a:extLst>
              <a:ext uri="{FF2B5EF4-FFF2-40B4-BE49-F238E27FC236}">
                <a16:creationId xmlns:a16="http://schemas.microsoft.com/office/drawing/2014/main" id="{19E96B4F-87DD-EC58-B9FA-1AD5B4098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29408" y="2464034"/>
            <a:ext cx="498571" cy="4985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B0A41C-8319-480F-60C0-822337827347}"/>
              </a:ext>
            </a:extLst>
          </p:cNvPr>
          <p:cNvSpPr txBox="1"/>
          <p:nvPr/>
        </p:nvSpPr>
        <p:spPr>
          <a:xfrm>
            <a:off x="8734686" y="2615157"/>
            <a:ext cx="2420677" cy="109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D89736-2A1B-AC63-6DDD-533F151555E9}"/>
              </a:ext>
            </a:extLst>
          </p:cNvPr>
          <p:cNvSpPr txBox="1"/>
          <p:nvPr/>
        </p:nvSpPr>
        <p:spPr>
          <a:xfrm>
            <a:off x="8617437" y="2528654"/>
            <a:ext cx="324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</a:t>
            </a:r>
            <a:r>
              <a:rPr lang="en-US" dirty="0">
                <a:solidFill>
                  <a:srgbClr val="002060"/>
                </a:solidFill>
              </a:rPr>
              <a:t>Co workers &amp; supervisors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1F00F-2FB2-7F7D-F4E6-B47E681AA068}"/>
              </a:ext>
            </a:extLst>
          </p:cNvPr>
          <p:cNvSpPr txBox="1"/>
          <p:nvPr/>
        </p:nvSpPr>
        <p:spPr>
          <a:xfrm>
            <a:off x="9059555" y="3446300"/>
            <a:ext cx="313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Expected tasks &amp; company culture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29FE1-8911-1322-0A03-4235ADAD3FB5}"/>
              </a:ext>
            </a:extLst>
          </p:cNvPr>
          <p:cNvSpPr txBox="1"/>
          <p:nvPr/>
        </p:nvSpPr>
        <p:spPr>
          <a:xfrm>
            <a:off x="9077278" y="4576326"/>
            <a:ext cx="278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Individual action plan &amp; job support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16" name="Γραφικό 15" descr="Κέντρο">
            <a:extLst>
              <a:ext uri="{FF2B5EF4-FFF2-40B4-BE49-F238E27FC236}">
                <a16:creationId xmlns:a16="http://schemas.microsoft.com/office/drawing/2014/main" id="{02B0EE09-1DB9-B762-3616-F65DAA3C2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7437" y="3476433"/>
            <a:ext cx="500632" cy="5006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6EF26E-0504-9207-D868-D2100E2F6BA6}"/>
              </a:ext>
            </a:extLst>
          </p:cNvPr>
          <p:cNvSpPr txBox="1"/>
          <p:nvPr/>
        </p:nvSpPr>
        <p:spPr>
          <a:xfrm>
            <a:off x="8617437" y="2002091"/>
            <a:ext cx="2420677" cy="109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0" name="Γραφικό 19" descr="Κέντρο">
            <a:extLst>
              <a:ext uri="{FF2B5EF4-FFF2-40B4-BE49-F238E27FC236}">
                <a16:creationId xmlns:a16="http://schemas.microsoft.com/office/drawing/2014/main" id="{98F93719-5BF8-F9EF-2419-D8238970C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29408" y="4605029"/>
            <a:ext cx="500632" cy="50063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06D5FD9-4AE2-A105-F6C4-3A1EBA3B31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447612D-F7F5-DCE8-2400-018969CC15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BBF07D6-C3D2-598E-B39C-22F4A4EEF4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0A6E161-392F-FB9A-FB25-256852A54E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2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1CB47D-BB8C-63D8-A290-9577B5D0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to know the job and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company culture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</a:rPr>
              <a:t>phase 2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29928F-3948-AFB1-7BA9-F8736CEE4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Learning the task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Building working relationships with co-workers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Getting greater understanding of the company culture</a:t>
            </a:r>
          </a:p>
          <a:p>
            <a:pPr marL="0" indent="0">
              <a:buNone/>
            </a:pPr>
            <a:endParaRPr lang="el-GR" dirty="0">
              <a:solidFill>
                <a:srgbClr val="002060"/>
              </a:solidFill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5FBEB81F-1AC6-FF07-5D7E-87FB63573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012631"/>
              </p:ext>
            </p:extLst>
          </p:nvPr>
        </p:nvGraphicFramePr>
        <p:xfrm>
          <a:off x="5605625" y="1756021"/>
          <a:ext cx="7475894" cy="486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474F2B77-7684-0D11-EFE6-70DE140E9A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673A1CC-5052-01AF-59BA-89D9A7115C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384F403-AD72-95F3-A6F8-BFF347F1C2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F5B4269-E720-7B16-C472-84928689A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28250B-44FF-D70E-DCC6-1C073B9F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&amp; maintaining jobs is</a:t>
            </a:r>
            <a:br>
              <a:rPr lang="el-G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harder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autistic persons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FFF3D08D-F499-5801-6789-BE3964262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34321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767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270D4E-F2BA-8675-56EE-7F0277DE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ambassador</a:t>
            </a:r>
            <a:r>
              <a:rPr lang="en-US" dirty="0">
                <a:solidFill>
                  <a:srgbClr val="002060"/>
                </a:solidFill>
              </a:rPr>
              <a:t> as a facilitator</a:t>
            </a: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on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4DFC69F-9CA9-9EC1-7786-EBE4455F0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280" y="2070198"/>
            <a:ext cx="4022725" cy="4022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FF3D1-6CA4-275D-CC99-F93E047097E3}"/>
              </a:ext>
            </a:extLst>
          </p:cNvPr>
          <p:cNvSpPr txBox="1"/>
          <p:nvPr/>
        </p:nvSpPr>
        <p:spPr>
          <a:xfrm>
            <a:off x="5999583" y="2407298"/>
            <a:ext cx="55330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The tasks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The company procedures (make them accessible)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The possibilities for adaptations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Social inclusion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50B4A6C-4468-CB58-5F90-4F4087CEB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353BD0F-9D41-E920-75E2-E3E802430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7134FB4-3037-92F9-330B-724C248AE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D3DE5B5-DF29-10AB-C52B-728C850848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24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50C892-26CE-06A4-2A38-732DA9E3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Strategies for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adjusting</a:t>
            </a:r>
            <a:r>
              <a:rPr lang="en-US" dirty="0">
                <a:solidFill>
                  <a:srgbClr val="002060"/>
                </a:solidFill>
              </a:rPr>
              <a:t> the job tasks: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ADF741-50E8-9F87-F328-BC5A2A7E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519332" cy="432180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carving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the tasks of the new employee are taken from the job description of different existing jobs in the company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stripping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taking away some tasks from the regular job description that are difficult to do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enrichment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adding of new tasks to the job description according to the abilities 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E860D8-8CC0-C0C4-E0D9-10EDFA074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A1CAEA3-3BA5-B861-8449-FB77E82C2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262BF80-9540-FB01-2F91-FFF27CEC0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34ABA3D-2EF4-2F2F-2324-E2599A8DB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6C2599-DF6A-9CFC-F868-01827113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Stabilisation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phase 3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AEFED4-3866-5043-454B-1AEC18C63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>
                <a:solidFill>
                  <a:srgbClr val="002060"/>
                </a:solidFill>
              </a:rPr>
              <a:t>fter the employee learns to perform all the tasks correctly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endParaRPr lang="el-GR" dirty="0"/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C657D957-9E9C-DF86-AF66-2A5C01FEC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2742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Γραφικό 5" descr="Κύκλος με άτομα">
            <a:extLst>
              <a:ext uri="{FF2B5EF4-FFF2-40B4-BE49-F238E27FC236}">
                <a16:creationId xmlns:a16="http://schemas.microsoft.com/office/drawing/2014/main" id="{A7FFEBFD-EB5A-DA46-D16F-74F8DC6B1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7233" y="4653886"/>
            <a:ext cx="1349828" cy="1349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E9EFE-F43D-87CD-F0BB-E3C8FE413821}"/>
              </a:ext>
            </a:extLst>
          </p:cNvPr>
          <p:cNvSpPr txBox="1"/>
          <p:nvPr/>
        </p:nvSpPr>
        <p:spPr>
          <a:xfrm>
            <a:off x="10077061" y="4270530"/>
            <a:ext cx="189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performance &amp; establishing new goals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4F5C56D-2BF5-30EE-2DCA-058EB2401E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6E84C96-5346-0672-8970-1EA8735255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D044F59-B055-441C-CB20-378FAEC1F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8C673B7-418D-6172-EF90-BF128C4DB6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7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BD7C19-8819-0415-9828-37A1E3FD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Fade out</a:t>
            </a:r>
            <a:r>
              <a:rPr lang="en-US" dirty="0">
                <a:solidFill>
                  <a:srgbClr val="002060"/>
                </a:solidFill>
              </a:rPr>
              <a:t>: phase 4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" name="Θέση περιεχομένου 4" descr="Στόχος">
            <a:extLst>
              <a:ext uri="{FF2B5EF4-FFF2-40B4-BE49-F238E27FC236}">
                <a16:creationId xmlns:a16="http://schemas.microsoft.com/office/drawing/2014/main" id="{5B4F42B3-04B2-677E-7302-8F8424FDB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015" y="2039556"/>
            <a:ext cx="647718" cy="6477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BD95E-A87D-3AA4-398C-A8143C262DFF}"/>
              </a:ext>
            </a:extLst>
          </p:cNvPr>
          <p:cNvSpPr txBox="1"/>
          <p:nvPr/>
        </p:nvSpPr>
        <p:spPr>
          <a:xfrm>
            <a:off x="1496989" y="2202035"/>
            <a:ext cx="4236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level of job support</a:t>
            </a: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autism ambassador is only a person of reference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Γραφικό 9" descr="Λίστα ελέγχου RTL">
            <a:extLst>
              <a:ext uri="{FF2B5EF4-FFF2-40B4-BE49-F238E27FC236}">
                <a16:creationId xmlns:a16="http://schemas.microsoft.com/office/drawing/2014/main" id="{D65A72D4-A532-592E-99BC-01671EC57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4488" y="342900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DC8643-3083-A7FE-8259-7A88772E1ADF}"/>
              </a:ext>
            </a:extLst>
          </p:cNvPr>
          <p:cNvSpPr txBox="1"/>
          <p:nvPr/>
        </p:nvSpPr>
        <p:spPr>
          <a:xfrm>
            <a:off x="6671387" y="2810378"/>
            <a:ext cx="487058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fade out the external job support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Encouraging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independence at all times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Invisible support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form &amp; level of support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</a:t>
            </a:r>
            <a:endParaRPr lang="el-GR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72EA09-5079-9191-2489-ADCE9744EC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F3D33E9-40CD-A929-806D-635DD9BD67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B9F25FB-0222-BF80-67CC-674B058BC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CBA5526-4DE6-D183-0F4E-23F6535E32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  <p:pic>
        <p:nvPicPr>
          <p:cNvPr id="3" name="Θέση περιεχομένου 4" descr="Στόχος">
            <a:extLst>
              <a:ext uri="{FF2B5EF4-FFF2-40B4-BE49-F238E27FC236}">
                <a16:creationId xmlns:a16="http://schemas.microsoft.com/office/drawing/2014/main" id="{727B35DC-BA77-2C98-286E-3A6E902C8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961" y="2916361"/>
            <a:ext cx="647718" cy="6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7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0283D0-8F98-0E4B-49EF-7F5737A3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</a:t>
            </a:r>
            <a:r>
              <a:rPr lang="en-US" dirty="0">
                <a:solidFill>
                  <a:srgbClr val="002060"/>
                </a:solidFill>
              </a:rPr>
              <a:t>: final phase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" name="Θέση περιεχομένου 4" descr="Κύκλος με άτομα">
            <a:extLst>
              <a:ext uri="{FF2B5EF4-FFF2-40B4-BE49-F238E27FC236}">
                <a16:creationId xmlns:a16="http://schemas.microsoft.com/office/drawing/2014/main" id="{5C351FF5-E3CD-696A-ABE1-376A21BAC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0703" y="2416629"/>
            <a:ext cx="2789853" cy="27898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5933-0432-147C-625D-FC6115093EA6}"/>
              </a:ext>
            </a:extLst>
          </p:cNvPr>
          <p:cNvSpPr txBox="1"/>
          <p:nvPr/>
        </p:nvSpPr>
        <p:spPr>
          <a:xfrm>
            <a:off x="6732970" y="1922824"/>
            <a:ext cx="428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1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desk</a:t>
            </a:r>
            <a:r>
              <a:rPr lang="en-US" dirty="0">
                <a:solidFill>
                  <a:srgbClr val="21441C"/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21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r>
              <a:rPr lang="en-US" sz="2000" dirty="0">
                <a:solidFill>
                  <a:srgbClr val="21441C"/>
                </a:solidFill>
              </a:rPr>
              <a:t> when needed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21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Actively </a:t>
            </a:r>
            <a:r>
              <a:rPr lang="en-US" sz="2000" dirty="0">
                <a:solidFill>
                  <a:srgbClr val="21441C"/>
                </a:solidFill>
              </a:rPr>
              <a:t>stay in touch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21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</a:t>
            </a:r>
            <a:r>
              <a:rPr lang="en-US" sz="2000" dirty="0">
                <a:solidFill>
                  <a:srgbClr val="21441C"/>
                </a:solidFill>
              </a:rPr>
              <a:t> with all parts as agreed</a:t>
            </a:r>
            <a:endParaRPr lang="el-GR" sz="2000" dirty="0">
              <a:solidFill>
                <a:srgbClr val="21441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EE408-898B-33D0-2956-FDDE6E694E06}"/>
              </a:ext>
            </a:extLst>
          </p:cNvPr>
          <p:cNvSpPr txBox="1"/>
          <p:nvPr/>
        </p:nvSpPr>
        <p:spPr>
          <a:xfrm>
            <a:off x="6947574" y="4592862"/>
            <a:ext cx="4208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1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ambassador: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1441C"/>
                </a:solidFill>
              </a:rPr>
              <a:t>A colleague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1441C"/>
                </a:solidFill>
              </a:rPr>
              <a:t>A person of </a:t>
            </a:r>
            <a:r>
              <a:rPr lang="en-US" dirty="0">
                <a:solidFill>
                  <a:srgbClr val="21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1441C"/>
                </a:solidFill>
              </a:rPr>
              <a:t>As </a:t>
            </a:r>
            <a:r>
              <a:rPr lang="en-US" dirty="0">
                <a:solidFill>
                  <a:srgbClr val="21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invisible</a:t>
            </a:r>
            <a:r>
              <a:rPr lang="en-US" dirty="0">
                <a:solidFill>
                  <a:srgbClr val="21441C"/>
                </a:solidFill>
              </a:rPr>
              <a:t> as possible</a:t>
            </a:r>
            <a:endParaRPr lang="el-GR" dirty="0">
              <a:solidFill>
                <a:srgbClr val="21441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9B936-B8F8-E82F-34D9-7EC1CAE21C47}"/>
              </a:ext>
            </a:extLst>
          </p:cNvPr>
          <p:cNvSpPr txBox="1"/>
          <p:nvPr/>
        </p:nvSpPr>
        <p:spPr>
          <a:xfrm>
            <a:off x="1418254" y="4250490"/>
            <a:ext cx="3032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Autistic employee: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</a:t>
            </a:r>
            <a:r>
              <a:rPr lang="en-US" dirty="0">
                <a:solidFill>
                  <a:srgbClr val="C00000"/>
                </a:solidFill>
              </a:rPr>
              <a:t>for himself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Aware of his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autonomous </a:t>
            </a:r>
            <a:r>
              <a:rPr lang="en-US" dirty="0">
                <a:solidFill>
                  <a:srgbClr val="C00000"/>
                </a:solidFill>
              </a:rPr>
              <a:t>as possible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B3B8610-E54B-B59E-6F6F-8854AFD43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2857BC5-3D23-330A-6A8A-5BBFC73F2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14BB7AD-3D42-5429-F79C-F9EBAD009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AC63C6F-F1DD-98CD-849B-D2D2279DD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30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B83092-BCCD-F797-0857-B6CEC5F4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Timetable</a:t>
            </a:r>
            <a:endParaRPr lang="el-G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0D302A-C244-C59B-9AA1-CADF40D3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737" y="333516"/>
            <a:ext cx="7051089" cy="61649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week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 autism ambassadors stay close to the autistic employee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*Meeting between: Help desk – Autism ambassador – Autistic employee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Second week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 autism ambassadors return to their duties and make themselves available to the autistic employee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*Meeting between: Help desk – Autism ambassador – Autistic employee</a:t>
            </a:r>
            <a:endParaRPr lang="en-US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week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 autism ambassadors fade out of their previous duties and detain the status of the </a:t>
            </a:r>
            <a:r>
              <a:rPr 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“GO TO”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person for the autistic employee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 job support plan is under the auspices of all parties (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Help desk – Autism ambassador – Autistic employee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 and takes into account the specificalities of each addressed company.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00DD395-6759-4080-1125-B4EC0249A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047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E61261-8130-B9CF-6BAE-7CC8EE09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Principles of Supported Employment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4A03D4-A8E5-795C-CF99-E4E9ECDF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4687" cy="44897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2060"/>
                </a:solidFill>
              </a:rPr>
              <a:t>We always give the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support </a:t>
            </a:r>
            <a:r>
              <a:rPr lang="en-US" sz="2600" dirty="0">
                <a:solidFill>
                  <a:srgbClr val="002060"/>
                </a:solidFill>
              </a:rPr>
              <a:t>respecting the principles of respect &amp; inclusion.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2060"/>
                </a:solidFill>
              </a:rPr>
              <a:t>We are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proactive </a:t>
            </a:r>
            <a:r>
              <a:rPr lang="en-US" sz="2600" dirty="0">
                <a:solidFill>
                  <a:srgbClr val="002060"/>
                </a:solidFill>
              </a:rPr>
              <a:t>by making preparations &amp; adjustments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2060"/>
                </a:solidFill>
              </a:rPr>
              <a:t>We visualize &amp; promote the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autonomy</a:t>
            </a:r>
            <a:r>
              <a:rPr lang="en-US" sz="2600" dirty="0">
                <a:solidFill>
                  <a:srgbClr val="002060"/>
                </a:solidFill>
              </a:rPr>
              <a:t> of the autistic employee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2060"/>
                </a:solidFill>
              </a:rPr>
              <a:t>We make sure all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procedures &amp; means are accessible </a:t>
            </a:r>
            <a:r>
              <a:rPr lang="en-US" sz="2600" dirty="0">
                <a:solidFill>
                  <a:srgbClr val="002060"/>
                </a:solidFill>
              </a:rPr>
              <a:t>to the autistic employee.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1E4133F-EBC1-4F89-31E2-94808E5F3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7628921-039D-499C-3DBF-548DDD860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6FF2906-8E70-3A77-6BCF-15C164FD4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F18A29A-2FA9-A2A7-CB7C-D11A160EA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45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2B2A77-8D56-0361-A3E3-6134C9B3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9D29F50-9167-274C-319F-82B11C822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much!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E712186-B62A-FF9C-D27F-5282D1128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2CB833F-88DB-A54B-056C-AC4DB43BD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EA5B423-5D14-1EDF-1267-CE91A13C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32972D7-A832-2BF6-6A6E-CD68F5161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847533DE-5AC7-5C47-B325-3446606A7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7" y="731838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326156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F9BEFB-D4D0-93F5-FDDA-C84D340D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28663" cy="145075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AFS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Eployability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</a:t>
            </a:r>
            <a:r>
              <a:rPr lang="en-US" dirty="0">
                <a:solidFill>
                  <a:srgbClr val="002060"/>
                </a:solidFill>
              </a:rPr>
              <a:t>makes a difference</a:t>
            </a:r>
            <a:endParaRPr lang="el-GR" dirty="0">
              <a:solidFill>
                <a:srgbClr val="002060"/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EA121D5B-D5BC-2E7D-0822-6CFF57457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235646"/>
              </p:ext>
            </p:extLst>
          </p:nvPr>
        </p:nvGraphicFramePr>
        <p:xfrm>
          <a:off x="948296" y="1251751"/>
          <a:ext cx="10146425" cy="511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103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DF6884-5534-98F1-D22E-631D32D3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of support</a:t>
            </a:r>
            <a:endParaRPr lang="el-GR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FE0DE3B2-D932-3D2E-B095-FEDAD552B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00149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81A8A6-5F21-738E-9F09-EE87363D6525}"/>
              </a:ext>
            </a:extLst>
          </p:cNvPr>
          <p:cNvSpPr txBox="1"/>
          <p:nvPr/>
        </p:nvSpPr>
        <p:spPr>
          <a:xfrm>
            <a:off x="8069802" y="2104008"/>
            <a:ext cx="3648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Team of mental health professionals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call support for all parts</a:t>
            </a: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91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DDE040-E430-A178-F45D-711B03E8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Desk Support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58A23DA-C1F8-AF38-92E4-FB454BEA7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56850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55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ADB639-831C-D773-6981-D6B4B19B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717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Desk Support</a:t>
            </a:r>
            <a:endParaRPr lang="el-GR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087ECC5F-2794-3413-A3B0-7C32C7955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704868"/>
              </p:ext>
            </p:extLst>
          </p:nvPr>
        </p:nvGraphicFramePr>
        <p:xfrm>
          <a:off x="1066800" y="1443584"/>
          <a:ext cx="10225597" cy="461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Γραφικό 5" descr="Αίθουσα">
            <a:extLst>
              <a:ext uri="{FF2B5EF4-FFF2-40B4-BE49-F238E27FC236}">
                <a16:creationId xmlns:a16="http://schemas.microsoft.com/office/drawing/2014/main" id="{6892C93E-7B14-9D73-E274-8511698650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8135" y="1641581"/>
            <a:ext cx="770878" cy="770878"/>
          </a:xfrm>
          <a:prstGeom prst="rect">
            <a:avLst/>
          </a:prstGeom>
        </p:spPr>
      </p:pic>
      <p:pic>
        <p:nvPicPr>
          <p:cNvPr id="8" name="Γραφικό 7" descr="Λίστα RTL">
            <a:extLst>
              <a:ext uri="{FF2B5EF4-FFF2-40B4-BE49-F238E27FC236}">
                <a16:creationId xmlns:a16="http://schemas.microsoft.com/office/drawing/2014/main" id="{DEF253BC-34D9-6608-8317-0E2D91598A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79496" y="2881889"/>
            <a:ext cx="659517" cy="659517"/>
          </a:xfrm>
          <a:prstGeom prst="rect">
            <a:avLst/>
          </a:prstGeom>
        </p:spPr>
      </p:pic>
      <p:pic>
        <p:nvPicPr>
          <p:cNvPr id="10" name="Γραφικό 9" descr="Χρήστες">
            <a:extLst>
              <a:ext uri="{FF2B5EF4-FFF2-40B4-BE49-F238E27FC236}">
                <a16:creationId xmlns:a16="http://schemas.microsoft.com/office/drawing/2014/main" id="{93A04035-8478-D7FD-A4CA-BD62C66E9C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68135" y="4009748"/>
            <a:ext cx="849642" cy="849642"/>
          </a:xfrm>
          <a:prstGeom prst="rect">
            <a:avLst/>
          </a:prstGeom>
        </p:spPr>
      </p:pic>
      <p:pic>
        <p:nvPicPr>
          <p:cNvPr id="12" name="Γραφικό 11" descr="Αστροναύτης">
            <a:extLst>
              <a:ext uri="{FF2B5EF4-FFF2-40B4-BE49-F238E27FC236}">
                <a16:creationId xmlns:a16="http://schemas.microsoft.com/office/drawing/2014/main" id="{D88876D3-98B3-E44B-87BB-64DD621861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68135" y="5120127"/>
            <a:ext cx="849643" cy="8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1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AED02E9-7740-C3E5-1630-1079A34C0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624581"/>
              </p:ext>
            </p:extLst>
          </p:nvPr>
        </p:nvGraphicFramePr>
        <p:xfrm>
          <a:off x="763480" y="230818"/>
          <a:ext cx="11008310" cy="6134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F35334-E44A-3103-19F1-B06B32640AD7}"/>
              </a:ext>
            </a:extLst>
          </p:cNvPr>
          <p:cNvSpPr txBox="1"/>
          <p:nvPr/>
        </p:nvSpPr>
        <p:spPr>
          <a:xfrm>
            <a:off x="115410" y="213063"/>
            <a:ext cx="4270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Autism Ambassador in AFS Employability Project: description</a:t>
            </a:r>
            <a:endParaRPr lang="el-G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03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B49877-934D-BC42-5C00-D613E7F3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2" y="528544"/>
            <a:ext cx="3200400" cy="2286000"/>
          </a:xfrm>
        </p:spPr>
        <p:txBody>
          <a:bodyPr/>
          <a:lstStyle/>
          <a:p>
            <a:r>
              <a:rPr lang="en-US" dirty="0"/>
              <a:t>Autism Ambassador </a:t>
            </a:r>
            <a:br>
              <a:rPr lang="en-US" dirty="0"/>
            </a:br>
            <a:r>
              <a:rPr lang="en-US" dirty="0"/>
              <a:t>AFS Employment</a:t>
            </a:r>
            <a:endParaRPr lang="el-GR" dirty="0"/>
          </a:p>
        </p:txBody>
      </p:sp>
      <p:pic>
        <p:nvPicPr>
          <p:cNvPr id="6" name="Θέση περιεχομένου 5" descr="Χρήστης">
            <a:extLst>
              <a:ext uri="{FF2B5EF4-FFF2-40B4-BE49-F238E27FC236}">
                <a16:creationId xmlns:a16="http://schemas.microsoft.com/office/drawing/2014/main" id="{12CB8A68-D83A-C6D4-83C4-BBFEAF0C3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061" y="3429000"/>
            <a:ext cx="1752438" cy="1752438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B644633-6486-6B10-E9F9-1DC099DE6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697" y="2449342"/>
            <a:ext cx="3864520" cy="3875638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bg1"/>
                </a:solidFill>
              </a:rPr>
              <a:t>Experienced employee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bg1"/>
                </a:solidFill>
              </a:rPr>
              <a:t>Knows the </a:t>
            </a:r>
            <a:r>
              <a:rPr 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en-US" sz="2100" dirty="0">
                <a:solidFill>
                  <a:schemeClr val="bg1"/>
                </a:solidFill>
              </a:rPr>
              <a:t> of the company</a:t>
            </a:r>
            <a:endParaRPr lang="el-GR" sz="21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bg1"/>
                </a:solidFill>
              </a:rPr>
              <a:t>Permanent role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bg1"/>
                </a:solidFill>
              </a:rPr>
              <a:t>Will be </a:t>
            </a:r>
            <a:r>
              <a:rPr lang="en-US" sz="2100" b="1" dirty="0">
                <a:solidFill>
                  <a:schemeClr val="bg1"/>
                </a:solidFill>
              </a:rPr>
              <a:t>trained</a:t>
            </a:r>
            <a:r>
              <a:rPr lang="en-US" sz="2100" dirty="0">
                <a:solidFill>
                  <a:schemeClr val="bg1"/>
                </a:solidFill>
              </a:rPr>
              <a:t> in AS aspects </a:t>
            </a:r>
            <a:r>
              <a:rPr lang="en-US" sz="2100" dirty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</a:p>
          <a:p>
            <a:pPr>
              <a:lnSpc>
                <a:spcPct val="300000"/>
              </a:lnSpc>
            </a:pPr>
            <a:r>
              <a:rPr lang="en-US" sz="2400" dirty="0">
                <a:solidFill>
                  <a:schemeClr val="bg1"/>
                </a:solidFill>
              </a:rPr>
              <a:t>In depth understanding of autism</a:t>
            </a:r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4CB5B-7480-0D5F-6FD3-3E5001ED9168}"/>
              </a:ext>
            </a:extLst>
          </p:cNvPr>
          <p:cNvSpPr txBox="1"/>
          <p:nvPr/>
        </p:nvSpPr>
        <p:spPr>
          <a:xfrm>
            <a:off x="5178489" y="741811"/>
            <a:ext cx="574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3E387D-254C-3860-959F-B81EDFDA5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2D3F574-E9F2-BBB1-B293-10FD145C9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B5DB210-EBD3-FAFB-6CA5-3E4C6613A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AC89A67-D8E3-E55D-D7F1-C3086FBD0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C921F759-CE2C-6ECE-1C78-79CD7073C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209453"/>
              </p:ext>
            </p:extLst>
          </p:nvPr>
        </p:nvGraphicFramePr>
        <p:xfrm>
          <a:off x="4079785" y="963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8264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D307CB-8624-13E7-018F-123F6F46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ambassador in AFS</a:t>
            </a:r>
            <a:r>
              <a:rPr lang="en-US" dirty="0">
                <a:solidFill>
                  <a:srgbClr val="002060"/>
                </a:solidFill>
              </a:rPr>
              <a:t>: importance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D24BBA-D111-8C59-298B-41D9749D2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17008"/>
            <a:ext cx="10058400" cy="4587808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Make a big difference for the employment of an autistic person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                                     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support</a:t>
            </a:r>
            <a:r>
              <a:rPr lang="el-G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under the principles of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                                      Acts as a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mediator</a:t>
            </a:r>
            <a:r>
              <a:rPr lang="en-US" dirty="0">
                <a:solidFill>
                  <a:srgbClr val="002060"/>
                </a:solidFill>
              </a:rPr>
              <a:t> between the company and the autistic employee</a:t>
            </a:r>
            <a:endParaRPr lang="el-GR" dirty="0">
              <a:solidFill>
                <a:srgbClr val="002060"/>
              </a:solidFill>
            </a:endParaRPr>
          </a:p>
          <a:p>
            <a:pPr marL="0" indent="0">
              <a:lnSpc>
                <a:spcPct val="300000"/>
              </a:lnSpc>
              <a:buNone/>
            </a:pPr>
            <a:r>
              <a:rPr lang="el-GR" dirty="0">
                <a:solidFill>
                  <a:srgbClr val="002060"/>
                </a:solidFill>
              </a:rPr>
              <a:t>                               </a:t>
            </a:r>
            <a:r>
              <a:rPr lang="en-US" dirty="0">
                <a:solidFill>
                  <a:srgbClr val="002060"/>
                </a:solidFill>
              </a:rPr>
              <a:t>       The autistic employee can work with someone they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trust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Γραφικό 4" descr="Χρήστες">
            <a:extLst>
              <a:ext uri="{FF2B5EF4-FFF2-40B4-BE49-F238E27FC236}">
                <a16:creationId xmlns:a16="http://schemas.microsoft.com/office/drawing/2014/main" id="{9F508135-3578-A7DD-8CAD-1FD201396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5532" y="4919355"/>
            <a:ext cx="808653" cy="80865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2F5D328-2C77-F0A1-EA30-CC4556B65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" y="101139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E1CFD55-75BC-C419-0B71-75D19228D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21" y="101139"/>
            <a:ext cx="1005840" cy="100584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A6B6513-2993-6F40-A38D-7FD396D18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6" y="6004816"/>
            <a:ext cx="967609" cy="88053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4354363-AC32-508F-9569-4AA47F198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0" y="6324980"/>
            <a:ext cx="2230360" cy="467617"/>
          </a:xfrm>
          <a:prstGeom prst="rect">
            <a:avLst/>
          </a:prstGeom>
        </p:spPr>
      </p:pic>
      <p:pic>
        <p:nvPicPr>
          <p:cNvPr id="7" name="Γραφικό 6" descr="Ανοικτό χέρι">
            <a:extLst>
              <a:ext uri="{FF2B5EF4-FFF2-40B4-BE49-F238E27FC236}">
                <a16:creationId xmlns:a16="http://schemas.microsoft.com/office/drawing/2014/main" id="{2C7D5F04-7D9B-877A-F21D-FBCC52CFDB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6872" y="2636621"/>
            <a:ext cx="914400" cy="914400"/>
          </a:xfrm>
          <a:prstGeom prst="rect">
            <a:avLst/>
          </a:prstGeom>
        </p:spPr>
      </p:pic>
      <p:pic>
        <p:nvPicPr>
          <p:cNvPr id="11" name="Γραφικό 10" descr="Αστροναύτης">
            <a:extLst>
              <a:ext uri="{FF2B5EF4-FFF2-40B4-BE49-F238E27FC236}">
                <a16:creationId xmlns:a16="http://schemas.microsoft.com/office/drawing/2014/main" id="{E681DEA3-1A24-73AB-F504-7601ECF768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76872" y="3806057"/>
            <a:ext cx="808653" cy="8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55074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9242</TotalTime>
  <Words>1132</Words>
  <Application>Microsoft Office PowerPoint</Application>
  <PresentationFormat>Ευρεία οθόνη</PresentationFormat>
  <Paragraphs>202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3" baseType="lpstr">
      <vt:lpstr>Calibri</vt:lpstr>
      <vt:lpstr>Calibri Light</vt:lpstr>
      <vt:lpstr>Roboto</vt:lpstr>
      <vt:lpstr>Times New Roman</vt:lpstr>
      <vt:lpstr>Wingdings</vt:lpstr>
      <vt:lpstr>Ανασκόπηση</vt:lpstr>
      <vt:lpstr>      Autism Friendly Spaces : The employability twist   Autism Ambassador: Role, Scheme of Support, Help Desk </vt:lpstr>
      <vt:lpstr>Finding &amp; maintaining jobs is  much harder for autistic persons</vt:lpstr>
      <vt:lpstr>AFS Eployability Project makes a difference</vt:lpstr>
      <vt:lpstr>Foundation of support</vt:lpstr>
      <vt:lpstr>Help Desk Support</vt:lpstr>
      <vt:lpstr>Help Desk Support</vt:lpstr>
      <vt:lpstr>Παρουσίαση του PowerPoint</vt:lpstr>
      <vt:lpstr>Autism Ambassador  AFS Employment</vt:lpstr>
      <vt:lpstr>Autism ambassador in AFS: importance</vt:lpstr>
      <vt:lpstr>Scheme of communication</vt:lpstr>
      <vt:lpstr>Autism ambassador: major skills</vt:lpstr>
      <vt:lpstr>Autism ambassador:  Important skills</vt:lpstr>
      <vt:lpstr>Differentiation of roles</vt:lpstr>
      <vt:lpstr>The role of autism ambassador</vt:lpstr>
      <vt:lpstr>Παρουσίαση του PowerPoint</vt:lpstr>
      <vt:lpstr>First day at work </vt:lpstr>
      <vt:lpstr>The phases of adaptation  in support employment</vt:lpstr>
      <vt:lpstr>Introduction &amp; orientation: phase 1</vt:lpstr>
      <vt:lpstr>Getting to know the job and  the company culture: phase 2</vt:lpstr>
      <vt:lpstr>Autism ambassador as a facilitator on</vt:lpstr>
      <vt:lpstr>Strategies for adjusting the job tasks:</vt:lpstr>
      <vt:lpstr>Stabilisation: phase 3</vt:lpstr>
      <vt:lpstr>Fade out: phase 4</vt:lpstr>
      <vt:lpstr>Follow up: final phase</vt:lpstr>
      <vt:lpstr>Timetable</vt:lpstr>
      <vt:lpstr>Basic Principles of Supported Employment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Friendly Spaces : The employability twist   Autism Ambassador: Role, Importance, Possibilities &amp; Limitations</dc:title>
  <dc:creator>ROMANOU OLGA</dc:creator>
  <cp:lastModifiedBy>ROMANOU OLGA</cp:lastModifiedBy>
  <cp:revision>72</cp:revision>
  <dcterms:created xsi:type="dcterms:W3CDTF">2022-07-14T09:24:34Z</dcterms:created>
  <dcterms:modified xsi:type="dcterms:W3CDTF">2022-09-19T08:24:13Z</dcterms:modified>
</cp:coreProperties>
</file>