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71" r:id="rId3"/>
    <p:sldId id="272" r:id="rId4"/>
    <p:sldId id="273" r:id="rId5"/>
    <p:sldId id="274" r:id="rId6"/>
    <p:sldId id="275" r:id="rId7"/>
    <p:sldId id="270" r:id="rId8"/>
    <p:sldId id="276" r:id="rId9"/>
    <p:sldId id="277" r:id="rId10"/>
    <p:sldId id="278" r:id="rId11"/>
    <p:sldId id="279" r:id="rId12"/>
    <p:sldId id="269" r:id="rId13"/>
    <p:sldId id="280" r:id="rId14"/>
    <p:sldId id="281" r:id="rId15"/>
    <p:sldId id="282" r:id="rId16"/>
    <p:sldId id="263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gis Alvin" initials="RA" lastIdx="3" clrIdx="0">
    <p:extLst>
      <p:ext uri="{19B8F6BF-5375-455C-9EA6-DF929625EA0E}">
        <p15:presenceInfo xmlns:p15="http://schemas.microsoft.com/office/powerpoint/2012/main" userId="S-1-5-21-1540104046-1651731877-3085189432-124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AFF"/>
    <a:srgbClr val="70AD47"/>
    <a:srgbClr val="007A7D"/>
    <a:srgbClr val="FFFFFF"/>
    <a:srgbClr val="FF6600"/>
    <a:srgbClr val="00FFFF"/>
    <a:srgbClr val="AAD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DF65A-A4D5-4617-BB67-FB8CC7537940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Modify the mask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 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D6EA7-4D2E-46DE-BF97-3419AB90C7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074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4C4E-8589-4EE7-BB3A-8E6B5CADFCAC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80CE-CC46-45E3-A6F2-F8DC18811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388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4C4E-8589-4EE7-BB3A-8E6B5CADFCAC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80CE-CC46-45E3-A6F2-F8DC18811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20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4C4E-8589-4EE7-BB3A-8E6B5CADFCAC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80CE-CC46-45E3-A6F2-F8DC18811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85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4C4E-8589-4EE7-BB3A-8E6B5CADFCAC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80CE-CC46-45E3-A6F2-F8DC18811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32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4C4E-8589-4EE7-BB3A-8E6B5CADFCAC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80CE-CC46-45E3-A6F2-F8DC18811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83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4C4E-8589-4EE7-BB3A-8E6B5CADFCAC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80CE-CC46-45E3-A6F2-F8DC18811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84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4C4E-8589-4EE7-BB3A-8E6B5CADFCAC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80CE-CC46-45E3-A6F2-F8DC18811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44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4C4E-8589-4EE7-BB3A-8E6B5CADFCAC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80CE-CC46-45E3-A6F2-F8DC18811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6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4C4E-8589-4EE7-BB3A-8E6B5CADFCAC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80CE-CC46-45E3-A6F2-F8DC18811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58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4C4E-8589-4EE7-BB3A-8E6B5CADFCAC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80CE-CC46-45E3-A6F2-F8DC18811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04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4C4E-8589-4EE7-BB3A-8E6B5CADFCAC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80CE-CC46-45E3-A6F2-F8DC18811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5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Change the style of the title 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Modify mask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 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04C4E-8589-4EE7-BB3A-8E6B5CADFCAC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680CE-CC46-45E3-A6F2-F8DC18811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4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.jp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39918" y="2161155"/>
            <a:ext cx="9144000" cy="1396046"/>
          </a:xfrm>
        </p:spPr>
        <p:txBody>
          <a:bodyPr/>
          <a:lstStyle/>
          <a:p>
            <a:r>
              <a:rPr lang="fr-FR" b="1" dirty="0" smtClean="0">
                <a:latin typeface="Avenir" panose="020B0503020203020204" pitchFamily="34" charset="0"/>
              </a:rPr>
              <a:t>IDA PROJECT</a:t>
            </a:r>
            <a:endParaRPr lang="fr-FR" b="1" dirty="0">
              <a:latin typeface="Avenir" panose="020B0503020203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42" y="549074"/>
            <a:ext cx="4319752" cy="11465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80" y="5433894"/>
            <a:ext cx="765948" cy="8024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296" y="5433894"/>
            <a:ext cx="3266419" cy="9139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8083" y="5866983"/>
            <a:ext cx="6821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Inclusive Digital Academy Agreement No.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2019-1-EN01-KA204-063005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429511" y="3773745"/>
            <a:ext cx="7524114" cy="830997"/>
          </a:xfrm>
          <a:prstGeom prst="rect">
            <a:avLst/>
          </a:prstGeom>
          <a:solidFill>
            <a:srgbClr val="0099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Bridging the digital divide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for people with intellectual disabilities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3" name="Légende encadrée 2 2"/>
          <p:cNvSpPr/>
          <p:nvPr/>
        </p:nvSpPr>
        <p:spPr>
          <a:xfrm>
            <a:off x="9636306" y="812674"/>
            <a:ext cx="2059410" cy="180670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0742"/>
              <a:gd name="adj6" fmla="val -523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9636305" y="943235"/>
            <a:ext cx="18952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The digital divide is when not everyone can use a computer or the Internet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190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314575" y="599081"/>
            <a:ext cx="6981825" cy="553443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+mn-lt"/>
              </a:rPr>
              <a:t>The role of IT specialists is to</a:t>
            </a:r>
            <a:endParaRPr lang="fr-FR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57" y="1319014"/>
            <a:ext cx="7559859" cy="420548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64616" y="5610229"/>
            <a:ext cx="6262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Search for suitable digital solutions </a:t>
            </a:r>
            <a:endParaRPr lang="fr-FR" sz="2400" b="1" dirty="0"/>
          </a:p>
        </p:txBody>
      </p:sp>
      <p:sp>
        <p:nvSpPr>
          <p:cNvPr id="5" name="Légende encadrée 2 4"/>
          <p:cNvSpPr/>
          <p:nvPr/>
        </p:nvSpPr>
        <p:spPr>
          <a:xfrm>
            <a:off x="9749539" y="3850559"/>
            <a:ext cx="2059410" cy="14358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1793"/>
              <a:gd name="adj6" fmla="val -11709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9749538" y="3850559"/>
            <a:ext cx="1895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 digital solution is a tool that responds to a need thanks to IT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15908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186565" y="544936"/>
            <a:ext cx="5238750" cy="553443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+mn-lt"/>
              </a:rPr>
              <a:t>The tools we want to </a:t>
            </a:r>
            <a:r>
              <a:rPr lang="fr-FR" sz="2800" b="1" dirty="0" err="1" smtClean="0">
                <a:solidFill>
                  <a:schemeClr val="bg1"/>
                </a:solidFill>
                <a:latin typeface="+mn-lt"/>
              </a:rPr>
              <a:t>create</a:t>
            </a:r>
            <a:endParaRPr lang="fr-FR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763" y="4363425"/>
            <a:ext cx="2505637" cy="11373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01" y="4155564"/>
            <a:ext cx="2000457" cy="15747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60" y="1371420"/>
            <a:ext cx="2114740" cy="184854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19" y="1603590"/>
            <a:ext cx="3438727" cy="138421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77431" y="3456934"/>
            <a:ext cx="360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guides to learning 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239783" y="3444780"/>
            <a:ext cx="360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new applications 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923860" y="5967277"/>
            <a:ext cx="2280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video games </a:t>
            </a:r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897007" y="5957716"/>
            <a:ext cx="3056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animated films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79264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6355716" y="5459194"/>
            <a:ext cx="1315558" cy="720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176021" y="3964235"/>
            <a:ext cx="1701839" cy="646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790575" y="2035678"/>
            <a:ext cx="1654038" cy="644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81" y="1634085"/>
            <a:ext cx="1041398" cy="110918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65" y="1584108"/>
            <a:ext cx="1596108" cy="146952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258" y="1357818"/>
            <a:ext cx="798432" cy="158057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904" y="1518965"/>
            <a:ext cx="1467055" cy="1419423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-759001" y="2044011"/>
            <a:ext cx="471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Guides for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know how to use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122183" y="4003616"/>
            <a:ext cx="1731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applications for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912633" y="453737"/>
            <a:ext cx="8429625" cy="534749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+mn-lt"/>
              </a:rPr>
              <a:t>The first tools in </a:t>
            </a:r>
            <a:r>
              <a:rPr lang="fr-FR" sz="2800" b="1" dirty="0" err="1" smtClean="0">
                <a:solidFill>
                  <a:schemeClr val="bg1"/>
                </a:solidFill>
                <a:latin typeface="+mn-lt"/>
              </a:rPr>
              <a:t>progress</a:t>
            </a:r>
            <a:endParaRPr lang="fr-FR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670274" y="2726611"/>
            <a:ext cx="2084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social networks 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4734128" y="3053628"/>
            <a:ext cx="206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video-conferencing 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2909892" y="2821081"/>
            <a:ext cx="173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an e-mail service </a:t>
            </a:r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8905629" y="3053628"/>
            <a:ext cx="173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 smartphone 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4062147" y="4779273"/>
            <a:ext cx="206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manage your budget </a:t>
            </a:r>
            <a:endParaRPr lang="fr-FR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6521125" y="4786431"/>
            <a:ext cx="206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get organised 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6147666" y="5459194"/>
            <a:ext cx="1731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games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films on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58" y="5294777"/>
            <a:ext cx="1379541" cy="10099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99" y="3717607"/>
            <a:ext cx="1520449" cy="102880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423" y="3611271"/>
            <a:ext cx="1747400" cy="1172734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8261429" y="6334746"/>
            <a:ext cx="206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safety </a:t>
            </a:r>
            <a:endParaRPr lang="fr-FR" b="1" dirty="0"/>
          </a:p>
        </p:txBody>
      </p:sp>
      <p:sp>
        <p:nvSpPr>
          <p:cNvPr id="29" name="Rectangle 28"/>
          <p:cNvSpPr/>
          <p:nvPr/>
        </p:nvSpPr>
        <p:spPr>
          <a:xfrm>
            <a:off x="5050937" y="2609850"/>
            <a:ext cx="1273534" cy="328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4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912633" y="453737"/>
            <a:ext cx="8429625" cy="594013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+mn-lt"/>
              </a:rPr>
              <a:t>These tools will be easy to access</a:t>
            </a:r>
            <a:endParaRPr lang="fr-FR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00" y="1533525"/>
            <a:ext cx="2372440" cy="23868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85" y="3920345"/>
            <a:ext cx="2312239" cy="22815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553" y="4514358"/>
            <a:ext cx="3785230" cy="168931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036370" y="3986519"/>
            <a:ext cx="360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/>
              <a:t>friendly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510325" y="5473316"/>
            <a:ext cx="360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step by step 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613606" y="2206411"/>
            <a:ext cx="3607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easy to read and understand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2571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568695" y="453737"/>
            <a:ext cx="8925505" cy="594013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+mn-lt"/>
              </a:rPr>
              <a:t>When the tools are ready we organise a training session</a:t>
            </a:r>
            <a:endParaRPr lang="fr-FR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095626" y="3166193"/>
            <a:ext cx="5010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to learn how to use them 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77884" y="5534733"/>
            <a:ext cx="360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it allows you to test them 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050503" y="5534733"/>
            <a:ext cx="360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to improve them 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7658098" y="5449014"/>
            <a:ext cx="360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and finalise them </a:t>
            </a:r>
            <a:endParaRPr lang="fr-FR" sz="24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051" y="1249622"/>
            <a:ext cx="1706392" cy="17225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87" y="3937191"/>
            <a:ext cx="2245188" cy="133899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82" y="4022079"/>
            <a:ext cx="2124501" cy="158009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220" y="3677814"/>
            <a:ext cx="2687210" cy="179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4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005986" y="553989"/>
            <a:ext cx="9931644" cy="470188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+mn-lt"/>
              </a:rPr>
              <a:t>We hope that many people will use these tools</a:t>
            </a:r>
            <a:endParaRPr lang="fr-FR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2310758" y="5511512"/>
            <a:ext cx="6766567" cy="460663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+mn-lt"/>
              </a:rPr>
              <a:t>For access to the digital world for all</a:t>
            </a:r>
            <a:endParaRPr lang="fr-FR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43" y="1557145"/>
            <a:ext cx="6956950" cy="318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42" y="549074"/>
            <a:ext cx="4319752" cy="114657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80" y="5045015"/>
            <a:ext cx="765948" cy="8024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296" y="5045015"/>
            <a:ext cx="3266419" cy="913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8083" y="5478104"/>
            <a:ext cx="6821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Inclusive Digital Academy Agreement No.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2019-1-EN01-KA204-063005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2C99-B217-4C09-96F7-E724B4640EF2}" type="datetime1">
              <a:rPr lang="fr-FR" smtClean="0"/>
              <a:t>18/05/2021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Régis Alvin, coordinator of IDA project </a:t>
            </a:r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2590801" y="2831603"/>
            <a:ext cx="6200446" cy="1193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133725" y="3105150"/>
            <a:ext cx="661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Thank you for your attention</a:t>
            </a:r>
            <a:endParaRPr lang="fr-F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4525" y="720725"/>
            <a:ext cx="8248650" cy="479425"/>
          </a:xfrm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r>
              <a:rPr lang="fr-FR" b="1" dirty="0" smtClean="0">
                <a:solidFill>
                  <a:schemeClr val="bg1"/>
                </a:solidFill>
              </a:rPr>
              <a:t>Today everyone should be able to use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969" y="1724025"/>
            <a:ext cx="5992061" cy="398200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423694" y="4780002"/>
            <a:ext cx="2257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a computer </a:t>
            </a:r>
            <a:endParaRPr lang="fr-FR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5219699" y="5214938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a smartphone </a:t>
            </a:r>
            <a:endParaRPr lang="fr-FR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7558697" y="4595336"/>
            <a:ext cx="1752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a tablet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08778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4752" y="366817"/>
            <a:ext cx="6781800" cy="85489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+mn-lt"/>
              </a:rPr>
              <a:t>It is increasingly needed for</a:t>
            </a:r>
            <a:endParaRPr lang="fr-FR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53" y="2162225"/>
            <a:ext cx="2259998" cy="16999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762" y="2250030"/>
            <a:ext cx="2055067" cy="152432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559316" y="4151412"/>
            <a:ext cx="2345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communicate </a:t>
            </a:r>
            <a:endParaRPr lang="fr-FR" sz="28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8561936" y="4151412"/>
            <a:ext cx="1724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get </a:t>
            </a:r>
            <a:r>
              <a:rPr lang="fr-FR" sz="2800" b="1" dirty="0" smtClean="0"/>
              <a:t>informed </a:t>
            </a:r>
            <a:endParaRPr lang="fr-FR" sz="28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5082682" y="4151412"/>
            <a:ext cx="1785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get </a:t>
            </a:r>
            <a:r>
              <a:rPr lang="fr-FR" sz="2800" b="1" dirty="0" smtClean="0"/>
              <a:t>organised </a:t>
            </a:r>
            <a:endParaRPr lang="fr-FR" sz="2800" b="1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3881393" y="5339409"/>
            <a:ext cx="4188516" cy="52799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+mn-lt"/>
              </a:rPr>
              <a:t>and many other things</a:t>
            </a:r>
            <a:endParaRPr lang="fr-FR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68" y="2250030"/>
            <a:ext cx="1832107" cy="15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76987" y="327026"/>
            <a:ext cx="5781675" cy="72882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+mn-lt"/>
              </a:rPr>
              <a:t>But often it is too complicated</a:t>
            </a:r>
            <a:endParaRPr lang="fr-FR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63" y="1832617"/>
            <a:ext cx="5176666" cy="300608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286000" y="5610225"/>
            <a:ext cx="76581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the different tools are not suitable for all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5657" y="408164"/>
            <a:ext cx="7772400" cy="979764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+mn-lt"/>
              </a:rPr>
              <a:t>The digital world can also be dangerous</a:t>
            </a:r>
            <a:endParaRPr lang="fr-FR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261519" y="5689601"/>
            <a:ext cx="5400675" cy="68079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+mn-lt"/>
              </a:rPr>
              <a:t>Care must be taken </a:t>
            </a:r>
            <a:endParaRPr lang="fr-FR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15" y="2466700"/>
            <a:ext cx="2286319" cy="26864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157" y="3809913"/>
            <a:ext cx="1726134" cy="149092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79" y="3809913"/>
            <a:ext cx="2362684" cy="136957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614" y="1690688"/>
            <a:ext cx="2768243" cy="181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7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152775" y="658442"/>
            <a:ext cx="5753100" cy="811954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+mn-lt"/>
              </a:rPr>
              <a:t>This is why the IDA project was created</a:t>
            </a:r>
            <a:endParaRPr lang="fr-FR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3152775" y="3310511"/>
            <a:ext cx="5753100" cy="544513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+mn-lt"/>
              </a:rPr>
              <a:t>To facilitate access to digital technology</a:t>
            </a:r>
            <a:endParaRPr lang="fr-FR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72" y="1561735"/>
            <a:ext cx="6068769" cy="165743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03" y="4157377"/>
            <a:ext cx="3255751" cy="1316042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3152775" y="5655126"/>
            <a:ext cx="5753100" cy="544513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+mn-lt"/>
              </a:rPr>
              <a:t>And warn of dangers</a:t>
            </a:r>
            <a:endParaRPr lang="fr-FR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Légende encadrée 2 6"/>
          <p:cNvSpPr/>
          <p:nvPr/>
        </p:nvSpPr>
        <p:spPr>
          <a:xfrm>
            <a:off x="9859044" y="435703"/>
            <a:ext cx="2059410" cy="2252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8072"/>
              <a:gd name="adj6" fmla="val -6205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9941137" y="546072"/>
            <a:ext cx="18952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Digital means computers, laptops, tablets but also what you can do with them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8601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62" y="1399514"/>
            <a:ext cx="6953845" cy="400585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730747" y="1399514"/>
            <a:ext cx="2296120" cy="386105"/>
          </a:xfrm>
          <a:prstGeom prst="rect">
            <a:avLst/>
          </a:prstGeom>
          <a:solidFill>
            <a:srgbClr val="AA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717919" y="616904"/>
            <a:ext cx="6924675" cy="50165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+mn-lt"/>
              </a:rPr>
              <a:t>We are 10 countries participating in this project</a:t>
            </a:r>
            <a:endParaRPr lang="fr-FR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794" y="1456640"/>
            <a:ext cx="1371791" cy="38105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5" y="5936893"/>
            <a:ext cx="1047750" cy="6667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859" y="5800576"/>
            <a:ext cx="839626" cy="93938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46" y="2580050"/>
            <a:ext cx="756939" cy="75693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460" y="2171662"/>
            <a:ext cx="1294125" cy="123077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5" y="5936893"/>
            <a:ext cx="1638300" cy="48185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66" y="3793728"/>
            <a:ext cx="775446" cy="77544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292" y="5025913"/>
            <a:ext cx="1271588" cy="66575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460" y="3736408"/>
            <a:ext cx="1508070" cy="90653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46" y="5025913"/>
            <a:ext cx="775446" cy="77544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66" y="1240266"/>
            <a:ext cx="781631" cy="81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7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725" y="1908486"/>
            <a:ext cx="2771337" cy="2929135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209675" y="632360"/>
            <a:ext cx="10515600" cy="616148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+mn-lt"/>
              </a:rPr>
              <a:t>There are different groups of people working together </a:t>
            </a:r>
            <a:endParaRPr lang="fr-FR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67" y="2357841"/>
            <a:ext cx="4415558" cy="2030423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727942" y="4893690"/>
            <a:ext cx="51054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>
                <a:latin typeface="+mn-lt"/>
              </a:rPr>
              <a:t>People </a:t>
            </a:r>
            <a:r>
              <a:rPr lang="fr-FR" sz="2800" b="1" dirty="0" err="1" smtClean="0">
                <a:latin typeface="+mn-lt"/>
              </a:rPr>
              <a:t>with</a:t>
            </a:r>
            <a:r>
              <a:rPr lang="fr-FR" sz="2800" b="1" dirty="0" smtClean="0">
                <a:latin typeface="+mn-lt"/>
              </a:rPr>
              <a:t> </a:t>
            </a:r>
            <a:r>
              <a:rPr lang="fr-FR" sz="2800" b="1" dirty="0" err="1" smtClean="0">
                <a:latin typeface="+mn-lt"/>
              </a:rPr>
              <a:t>disabilities</a:t>
            </a:r>
            <a:endParaRPr lang="fr-FR" sz="2800" b="1" dirty="0" smtClean="0">
              <a:latin typeface="+mn-lt"/>
            </a:endParaRPr>
          </a:p>
          <a:p>
            <a:pPr algn="ctr"/>
            <a:r>
              <a:rPr lang="fr-FR" sz="2800" b="1" dirty="0" err="1">
                <a:latin typeface="+mn-lt"/>
              </a:rPr>
              <a:t>P</a:t>
            </a:r>
            <a:r>
              <a:rPr lang="fr-FR" sz="2800" b="1" dirty="0" err="1" smtClean="0">
                <a:latin typeface="+mn-lt"/>
              </a:rPr>
              <a:t>rofessionals</a:t>
            </a:r>
            <a:endParaRPr lang="fr-FR" sz="2800" b="1" dirty="0">
              <a:latin typeface="+mn-lt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964671" y="4893690"/>
            <a:ext cx="51054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>
                <a:latin typeface="+mn-lt"/>
              </a:rPr>
              <a:t>IT specialists</a:t>
            </a:r>
            <a:endParaRPr lang="fr-FR" sz="2800" b="1" dirty="0">
              <a:latin typeface="+mn-lt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4905375" y="2771775"/>
            <a:ext cx="1059296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10800000">
            <a:off x="4905375" y="3669530"/>
            <a:ext cx="1059296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2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964417" y="662400"/>
            <a:ext cx="10515600" cy="899700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+mn-lt"/>
              </a:rPr>
              <a:t>The role of the people </a:t>
            </a:r>
            <a:r>
              <a:rPr lang="fr-FR" sz="2800" b="1" dirty="0" err="1" smtClean="0">
                <a:solidFill>
                  <a:schemeClr val="bg1"/>
                </a:solidFill>
                <a:latin typeface="+mn-lt"/>
              </a:rPr>
              <a:t>with</a:t>
            </a:r>
            <a:r>
              <a:rPr lang="fr-FR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+mn-lt"/>
              </a:rPr>
              <a:t>disabilities</a:t>
            </a:r>
            <a:endParaRPr lang="fr-FR" sz="28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+mn-lt"/>
              </a:rPr>
              <a:t> and the professionals is to</a:t>
            </a:r>
            <a:endParaRPr lang="fr-FR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8" y="2004818"/>
            <a:ext cx="2777229" cy="16242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898" y="2931222"/>
            <a:ext cx="2936699" cy="16242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38" y="3188635"/>
            <a:ext cx="2414837" cy="250499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81764" y="3752854"/>
            <a:ext cx="2994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Testing what exists </a:t>
            </a:r>
            <a:endParaRPr lang="fr-FR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011295" y="4631630"/>
            <a:ext cx="382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Identifying difficulties </a:t>
            </a:r>
            <a:endParaRPr lang="fr-FR" sz="28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7631916" y="5693625"/>
            <a:ext cx="3531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Making proposals 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27858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311</Words>
  <Application>Microsoft Office PowerPoint</Application>
  <PresentationFormat>Grand écran</PresentationFormat>
  <Paragraphs>68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Avenir</vt:lpstr>
      <vt:lpstr>Calibri</vt:lpstr>
      <vt:lpstr>Calibri Light</vt:lpstr>
      <vt:lpstr>Times New Roman</vt:lpstr>
      <vt:lpstr>Thème Office</vt:lpstr>
      <vt:lpstr>IDA PROJECT</vt:lpstr>
      <vt:lpstr>Présentation PowerPoint</vt:lpstr>
      <vt:lpstr>It is increasingly needed for</vt:lpstr>
      <vt:lpstr>But often it is too complicated</vt:lpstr>
      <vt:lpstr>The digital world can also be dangerous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Regis Alvin</dc:creator>
  <cp:lastModifiedBy>Regis Alvin</cp:lastModifiedBy>
  <cp:revision>95</cp:revision>
  <dcterms:created xsi:type="dcterms:W3CDTF">2021-04-09T08:42:46Z</dcterms:created>
  <dcterms:modified xsi:type="dcterms:W3CDTF">2021-05-18T12:24:26Z</dcterms:modified>
</cp:coreProperties>
</file>